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70" r:id="rId6"/>
    <p:sldId id="258" r:id="rId7"/>
    <p:sldId id="260" r:id="rId8"/>
    <p:sldId id="261" r:id="rId9"/>
    <p:sldId id="262" r:id="rId10"/>
    <p:sldId id="263" r:id="rId11"/>
    <p:sldId id="264" r:id="rId12"/>
    <p:sldId id="259" r:id="rId13"/>
    <p:sldId id="266" r:id="rId14"/>
    <p:sldId id="268" r:id="rId15"/>
    <p:sldId id="269" r:id="rId16"/>
    <p:sldId id="265" r:id="rId17"/>
    <p:sldId id="267" r:id="rId18"/>
    <p:sldId id="25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526A62-D53C-4946-A547-C8DBF38AB8E8}" v="40" dt="2025-09-20T11:03:27.6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is van Wijk" userId="f1e40225-5d2e-48de-a656-34e7a6aece50" providerId="ADAL" clId="{7A940F7B-8339-4760-A840-EA45C668D179}"/>
    <pc:docChg chg="addSld modSld">
      <pc:chgData name="Louis van Wijk" userId="f1e40225-5d2e-48de-a656-34e7a6aece50" providerId="ADAL" clId="{7A940F7B-8339-4760-A840-EA45C668D179}" dt="2025-05-16T07:02:11.264" v="71" actId="20577"/>
      <pc:docMkLst>
        <pc:docMk/>
      </pc:docMkLst>
      <pc:sldChg chg="modSp new mod">
        <pc:chgData name="Louis van Wijk" userId="f1e40225-5d2e-48de-a656-34e7a6aece50" providerId="ADAL" clId="{7A940F7B-8339-4760-A840-EA45C668D179}" dt="2025-05-16T07:02:11.264" v="71" actId="20577"/>
        <pc:sldMkLst>
          <pc:docMk/>
          <pc:sldMk cId="1620807593" sldId="258"/>
        </pc:sldMkLst>
      </pc:sldChg>
    </pc:docChg>
  </pc:docChgLst>
  <pc:docChgLst>
    <pc:chgData name="Louis van Wijk" userId="f1e40225-5d2e-48de-a656-34e7a6aece50" providerId="ADAL" clId="{DA7ECBEC-46EA-47C2-8400-59D5786F6CEC}"/>
    <pc:docChg chg="undo custSel addSld modSld sldOrd">
      <pc:chgData name="Louis van Wijk" userId="f1e40225-5d2e-48de-a656-34e7a6aece50" providerId="ADAL" clId="{DA7ECBEC-46EA-47C2-8400-59D5786F6CEC}" dt="2025-09-20T11:04:44.238" v="1218" actId="113"/>
      <pc:docMkLst>
        <pc:docMk/>
      </pc:docMkLst>
      <pc:sldChg chg="modSp mod">
        <pc:chgData name="Louis van Wijk" userId="f1e40225-5d2e-48de-a656-34e7a6aece50" providerId="ADAL" clId="{DA7ECBEC-46EA-47C2-8400-59D5786F6CEC}" dt="2025-09-20T11:04:44.238" v="1218" actId="113"/>
        <pc:sldMkLst>
          <pc:docMk/>
          <pc:sldMk cId="4222887798" sldId="256"/>
        </pc:sldMkLst>
        <pc:spChg chg="mod">
          <ac:chgData name="Louis van Wijk" userId="f1e40225-5d2e-48de-a656-34e7a6aece50" providerId="ADAL" clId="{DA7ECBEC-46EA-47C2-8400-59D5786F6CEC}" dt="2025-09-20T11:04:44.238" v="1218" actId="113"/>
          <ac:spMkLst>
            <pc:docMk/>
            <pc:sldMk cId="4222887798" sldId="256"/>
            <ac:spMk id="3" creationId="{07FCF771-B10D-4B97-A830-E89509D66EDF}"/>
          </ac:spMkLst>
        </pc:spChg>
      </pc:sldChg>
      <pc:sldChg chg="modSp mod">
        <pc:chgData name="Louis van Wijk" userId="f1e40225-5d2e-48de-a656-34e7a6aece50" providerId="ADAL" clId="{DA7ECBEC-46EA-47C2-8400-59D5786F6CEC}" dt="2025-09-17T08:42:54.254" v="0" actId="20577"/>
        <pc:sldMkLst>
          <pc:docMk/>
          <pc:sldMk cId="161277476" sldId="257"/>
        </pc:sldMkLst>
        <pc:spChg chg="mod">
          <ac:chgData name="Louis van Wijk" userId="f1e40225-5d2e-48de-a656-34e7a6aece50" providerId="ADAL" clId="{DA7ECBEC-46EA-47C2-8400-59D5786F6CEC}" dt="2025-09-17T08:42:54.254" v="0" actId="20577"/>
          <ac:spMkLst>
            <pc:docMk/>
            <pc:sldMk cId="161277476" sldId="257"/>
            <ac:spMk id="3" creationId="{BD6C00DC-AC9A-E1AD-F79D-8CF2BB0DDADC}"/>
          </ac:spMkLst>
        </pc:spChg>
      </pc:sldChg>
      <pc:sldChg chg="modSp mod ord">
        <pc:chgData name="Louis van Wijk" userId="f1e40225-5d2e-48de-a656-34e7a6aece50" providerId="ADAL" clId="{DA7ECBEC-46EA-47C2-8400-59D5786F6CEC}" dt="2025-09-17T08:44:41.952" v="182" actId="20577"/>
        <pc:sldMkLst>
          <pc:docMk/>
          <pc:sldMk cId="1620807593" sldId="258"/>
        </pc:sldMkLst>
        <pc:spChg chg="mod">
          <ac:chgData name="Louis van Wijk" userId="f1e40225-5d2e-48de-a656-34e7a6aece50" providerId="ADAL" clId="{DA7ECBEC-46EA-47C2-8400-59D5786F6CEC}" dt="2025-09-17T08:44:10.343" v="109" actId="20577"/>
          <ac:spMkLst>
            <pc:docMk/>
            <pc:sldMk cId="1620807593" sldId="258"/>
            <ac:spMk id="2" creationId="{0BFB5D9F-01D5-0712-FA4A-F0D5A4023EDB}"/>
          </ac:spMkLst>
        </pc:spChg>
        <pc:spChg chg="mod">
          <ac:chgData name="Louis van Wijk" userId="f1e40225-5d2e-48de-a656-34e7a6aece50" providerId="ADAL" clId="{DA7ECBEC-46EA-47C2-8400-59D5786F6CEC}" dt="2025-09-17T08:44:41.952" v="182" actId="20577"/>
          <ac:spMkLst>
            <pc:docMk/>
            <pc:sldMk cId="1620807593" sldId="258"/>
            <ac:spMk id="3" creationId="{5171DA25-CCBD-1CE8-7372-596BC0DA6F49}"/>
          </ac:spMkLst>
        </pc:spChg>
      </pc:sldChg>
      <pc:sldChg chg="modSp add mod">
        <pc:chgData name="Louis van Wijk" userId="f1e40225-5d2e-48de-a656-34e7a6aece50" providerId="ADAL" clId="{DA7ECBEC-46EA-47C2-8400-59D5786F6CEC}" dt="2025-09-17T11:02:59.610" v="261" actId="6549"/>
        <pc:sldMkLst>
          <pc:docMk/>
          <pc:sldMk cId="1131209171" sldId="259"/>
        </pc:sldMkLst>
        <pc:spChg chg="mod">
          <ac:chgData name="Louis van Wijk" userId="f1e40225-5d2e-48de-a656-34e7a6aece50" providerId="ADAL" clId="{DA7ECBEC-46EA-47C2-8400-59D5786F6CEC}" dt="2025-09-17T11:02:59.610" v="261" actId="6549"/>
          <ac:spMkLst>
            <pc:docMk/>
            <pc:sldMk cId="1131209171" sldId="259"/>
            <ac:spMk id="3" creationId="{004128EE-A20B-C54F-A39C-6CC363E64D49}"/>
          </ac:spMkLst>
        </pc:spChg>
      </pc:sldChg>
      <pc:sldChg chg="addSp delSp modSp new mod">
        <pc:chgData name="Louis van Wijk" userId="f1e40225-5d2e-48de-a656-34e7a6aece50" providerId="ADAL" clId="{DA7ECBEC-46EA-47C2-8400-59D5786F6CEC}" dt="2025-09-17T08:45:42.768" v="189" actId="478"/>
        <pc:sldMkLst>
          <pc:docMk/>
          <pc:sldMk cId="1736924536" sldId="260"/>
        </pc:sldMkLst>
        <pc:picChg chg="add mod">
          <ac:chgData name="Louis van Wijk" userId="f1e40225-5d2e-48de-a656-34e7a6aece50" providerId="ADAL" clId="{DA7ECBEC-46EA-47C2-8400-59D5786F6CEC}" dt="2025-09-17T08:45:34.659" v="188" actId="14100"/>
          <ac:picMkLst>
            <pc:docMk/>
            <pc:sldMk cId="1736924536" sldId="260"/>
            <ac:picMk id="5" creationId="{A9162DE8-DF7C-BA5A-4F0F-F1E4178BB3FD}"/>
          </ac:picMkLst>
        </pc:picChg>
      </pc:sldChg>
      <pc:sldChg chg="addSp delSp modSp new mod">
        <pc:chgData name="Louis van Wijk" userId="f1e40225-5d2e-48de-a656-34e7a6aece50" providerId="ADAL" clId="{DA7ECBEC-46EA-47C2-8400-59D5786F6CEC}" dt="2025-09-17T08:46:10.060" v="196" actId="478"/>
        <pc:sldMkLst>
          <pc:docMk/>
          <pc:sldMk cId="730804038" sldId="261"/>
        </pc:sldMkLst>
        <pc:picChg chg="add mod">
          <ac:chgData name="Louis van Wijk" userId="f1e40225-5d2e-48de-a656-34e7a6aece50" providerId="ADAL" clId="{DA7ECBEC-46EA-47C2-8400-59D5786F6CEC}" dt="2025-09-17T08:46:07.379" v="195" actId="14100"/>
          <ac:picMkLst>
            <pc:docMk/>
            <pc:sldMk cId="730804038" sldId="261"/>
            <ac:picMk id="5" creationId="{E402302B-B545-92EB-3D86-5EC6262BEA4B}"/>
          </ac:picMkLst>
        </pc:picChg>
      </pc:sldChg>
      <pc:sldChg chg="addSp delSp modSp new mod">
        <pc:chgData name="Louis van Wijk" userId="f1e40225-5d2e-48de-a656-34e7a6aece50" providerId="ADAL" clId="{DA7ECBEC-46EA-47C2-8400-59D5786F6CEC}" dt="2025-09-17T08:46:41.020" v="203" actId="14100"/>
        <pc:sldMkLst>
          <pc:docMk/>
          <pc:sldMk cId="3527878837" sldId="262"/>
        </pc:sldMkLst>
        <pc:picChg chg="add mod">
          <ac:chgData name="Louis van Wijk" userId="f1e40225-5d2e-48de-a656-34e7a6aece50" providerId="ADAL" clId="{DA7ECBEC-46EA-47C2-8400-59D5786F6CEC}" dt="2025-09-17T08:46:41.020" v="203" actId="14100"/>
          <ac:picMkLst>
            <pc:docMk/>
            <pc:sldMk cId="3527878837" sldId="262"/>
            <ac:picMk id="5" creationId="{8CD80F1D-D8B6-2209-E256-239BB506ACE6}"/>
          </ac:picMkLst>
        </pc:picChg>
      </pc:sldChg>
      <pc:sldChg chg="addSp delSp modSp new mod">
        <pc:chgData name="Louis van Wijk" userId="f1e40225-5d2e-48de-a656-34e7a6aece50" providerId="ADAL" clId="{DA7ECBEC-46EA-47C2-8400-59D5786F6CEC}" dt="2025-09-17T08:47:05.854" v="210" actId="14100"/>
        <pc:sldMkLst>
          <pc:docMk/>
          <pc:sldMk cId="1541283512" sldId="263"/>
        </pc:sldMkLst>
        <pc:picChg chg="add mod">
          <ac:chgData name="Louis van Wijk" userId="f1e40225-5d2e-48de-a656-34e7a6aece50" providerId="ADAL" clId="{DA7ECBEC-46EA-47C2-8400-59D5786F6CEC}" dt="2025-09-17T08:47:05.854" v="210" actId="14100"/>
          <ac:picMkLst>
            <pc:docMk/>
            <pc:sldMk cId="1541283512" sldId="263"/>
            <ac:picMk id="5" creationId="{D8EC63B4-464B-5814-D857-6D5C3CB054F1}"/>
          </ac:picMkLst>
        </pc:picChg>
      </pc:sldChg>
      <pc:sldChg chg="addSp delSp modSp new mod">
        <pc:chgData name="Louis van Wijk" userId="f1e40225-5d2e-48de-a656-34e7a6aece50" providerId="ADAL" clId="{DA7ECBEC-46EA-47C2-8400-59D5786F6CEC}" dt="2025-09-17T08:49:07.562" v="230" actId="14100"/>
        <pc:sldMkLst>
          <pc:docMk/>
          <pc:sldMk cId="2821241067" sldId="264"/>
        </pc:sldMkLst>
        <pc:spChg chg="mod">
          <ac:chgData name="Louis van Wijk" userId="f1e40225-5d2e-48de-a656-34e7a6aece50" providerId="ADAL" clId="{DA7ECBEC-46EA-47C2-8400-59D5786F6CEC}" dt="2025-09-17T08:47:58.160" v="225" actId="20577"/>
          <ac:spMkLst>
            <pc:docMk/>
            <pc:sldMk cId="2821241067" sldId="264"/>
            <ac:spMk id="2" creationId="{8C83EE94-0958-099F-ECDC-1733166E339B}"/>
          </ac:spMkLst>
        </pc:spChg>
        <pc:picChg chg="add mod">
          <ac:chgData name="Louis van Wijk" userId="f1e40225-5d2e-48de-a656-34e7a6aece50" providerId="ADAL" clId="{DA7ECBEC-46EA-47C2-8400-59D5786F6CEC}" dt="2025-09-17T08:49:07.562" v="230" actId="14100"/>
          <ac:picMkLst>
            <pc:docMk/>
            <pc:sldMk cId="2821241067" sldId="264"/>
            <ac:picMk id="5" creationId="{33F73A65-BD56-2C21-0B3A-FCF67516A7A8}"/>
          </ac:picMkLst>
        </pc:picChg>
      </pc:sldChg>
      <pc:sldChg chg="modSp new mod">
        <pc:chgData name="Louis van Wijk" userId="f1e40225-5d2e-48de-a656-34e7a6aece50" providerId="ADAL" clId="{DA7ECBEC-46EA-47C2-8400-59D5786F6CEC}" dt="2025-09-17T12:24:46.489" v="962" actId="2711"/>
        <pc:sldMkLst>
          <pc:docMk/>
          <pc:sldMk cId="3776027529" sldId="265"/>
        </pc:sldMkLst>
        <pc:spChg chg="mod">
          <ac:chgData name="Louis van Wijk" userId="f1e40225-5d2e-48de-a656-34e7a6aece50" providerId="ADAL" clId="{DA7ECBEC-46EA-47C2-8400-59D5786F6CEC}" dt="2025-09-17T11:04:05.958" v="273" actId="20577"/>
          <ac:spMkLst>
            <pc:docMk/>
            <pc:sldMk cId="3776027529" sldId="265"/>
            <ac:spMk id="2" creationId="{404E4762-4E1A-C024-0F61-F59D469B66FA}"/>
          </ac:spMkLst>
        </pc:spChg>
        <pc:spChg chg="mod">
          <ac:chgData name="Louis van Wijk" userId="f1e40225-5d2e-48de-a656-34e7a6aece50" providerId="ADAL" clId="{DA7ECBEC-46EA-47C2-8400-59D5786F6CEC}" dt="2025-09-17T12:24:46.489" v="962" actId="2711"/>
          <ac:spMkLst>
            <pc:docMk/>
            <pc:sldMk cId="3776027529" sldId="265"/>
            <ac:spMk id="3" creationId="{F1D3909E-E4BE-0C7F-80B9-069090D29A46}"/>
          </ac:spMkLst>
        </pc:spChg>
      </pc:sldChg>
      <pc:sldChg chg="addSp delSp modSp new mod">
        <pc:chgData name="Louis van Wijk" userId="f1e40225-5d2e-48de-a656-34e7a6aece50" providerId="ADAL" clId="{DA7ECBEC-46EA-47C2-8400-59D5786F6CEC}" dt="2025-09-17T11:14:10.242" v="763" actId="1076"/>
        <pc:sldMkLst>
          <pc:docMk/>
          <pc:sldMk cId="2137745275" sldId="266"/>
        </pc:sldMkLst>
        <pc:picChg chg="add mod">
          <ac:chgData name="Louis van Wijk" userId="f1e40225-5d2e-48de-a656-34e7a6aece50" providerId="ADAL" clId="{DA7ECBEC-46EA-47C2-8400-59D5786F6CEC}" dt="2025-09-17T11:14:10.242" v="763" actId="1076"/>
          <ac:picMkLst>
            <pc:docMk/>
            <pc:sldMk cId="2137745275" sldId="266"/>
            <ac:picMk id="9" creationId="{959D3421-758D-545E-F3C0-18EDB97B620B}"/>
          </ac:picMkLst>
        </pc:picChg>
      </pc:sldChg>
      <pc:sldChg chg="addSp delSp modSp new mod modNotes">
        <pc:chgData name="Louis van Wijk" userId="f1e40225-5d2e-48de-a656-34e7a6aece50" providerId="ADAL" clId="{DA7ECBEC-46EA-47C2-8400-59D5786F6CEC}" dt="2025-09-17T12:00:12.275" v="939" actId="1076"/>
        <pc:sldMkLst>
          <pc:docMk/>
          <pc:sldMk cId="1750204298" sldId="267"/>
        </pc:sldMkLst>
        <pc:spChg chg="mod">
          <ac:chgData name="Louis van Wijk" userId="f1e40225-5d2e-48de-a656-34e7a6aece50" providerId="ADAL" clId="{DA7ECBEC-46EA-47C2-8400-59D5786F6CEC}" dt="2025-09-17T11:50:44.021" v="819" actId="20577"/>
          <ac:spMkLst>
            <pc:docMk/>
            <pc:sldMk cId="1750204298" sldId="267"/>
            <ac:spMk id="2" creationId="{8140E902-74B9-2AE2-1067-8E8CA0D04E9F}"/>
          </ac:spMkLst>
        </pc:spChg>
        <pc:spChg chg="add mod">
          <ac:chgData name="Louis van Wijk" userId="f1e40225-5d2e-48de-a656-34e7a6aece50" providerId="ADAL" clId="{DA7ECBEC-46EA-47C2-8400-59D5786F6CEC}" dt="2025-09-17T12:00:12.275" v="939" actId="1076"/>
          <ac:spMkLst>
            <pc:docMk/>
            <pc:sldMk cId="1750204298" sldId="267"/>
            <ac:spMk id="4" creationId="{A17D4FF7-5977-A14F-0F0D-2D087F97BCDE}"/>
          </ac:spMkLst>
        </pc:spChg>
      </pc:sldChg>
      <pc:sldChg chg="modSp new mod">
        <pc:chgData name="Louis van Wijk" userId="f1e40225-5d2e-48de-a656-34e7a6aece50" providerId="ADAL" clId="{DA7ECBEC-46EA-47C2-8400-59D5786F6CEC}" dt="2025-09-17T12:24:57.486" v="963" actId="2711"/>
        <pc:sldMkLst>
          <pc:docMk/>
          <pc:sldMk cId="997675729" sldId="268"/>
        </pc:sldMkLst>
        <pc:spChg chg="mod">
          <ac:chgData name="Louis van Wijk" userId="f1e40225-5d2e-48de-a656-34e7a6aece50" providerId="ADAL" clId="{DA7ECBEC-46EA-47C2-8400-59D5786F6CEC}" dt="2025-09-17T12:15:47.020" v="950" actId="27636"/>
          <ac:spMkLst>
            <pc:docMk/>
            <pc:sldMk cId="997675729" sldId="268"/>
            <ac:spMk id="2" creationId="{6BFB45DD-CF2F-6990-29D5-485E121BEE59}"/>
          </ac:spMkLst>
        </pc:spChg>
        <pc:spChg chg="mod">
          <ac:chgData name="Louis van Wijk" userId="f1e40225-5d2e-48de-a656-34e7a6aece50" providerId="ADAL" clId="{DA7ECBEC-46EA-47C2-8400-59D5786F6CEC}" dt="2025-09-17T12:24:57.486" v="963" actId="2711"/>
          <ac:spMkLst>
            <pc:docMk/>
            <pc:sldMk cId="997675729" sldId="268"/>
            <ac:spMk id="3" creationId="{BDCE59C7-5DD9-C725-8F8A-E36E7B3B395F}"/>
          </ac:spMkLst>
        </pc:spChg>
      </pc:sldChg>
      <pc:sldChg chg="modSp new mod">
        <pc:chgData name="Louis van Wijk" userId="f1e40225-5d2e-48de-a656-34e7a6aece50" providerId="ADAL" clId="{DA7ECBEC-46EA-47C2-8400-59D5786F6CEC}" dt="2025-09-17T12:31:56.679" v="1095" actId="20577"/>
        <pc:sldMkLst>
          <pc:docMk/>
          <pc:sldMk cId="2502360861" sldId="269"/>
        </pc:sldMkLst>
        <pc:spChg chg="mod">
          <ac:chgData name="Louis van Wijk" userId="f1e40225-5d2e-48de-a656-34e7a6aece50" providerId="ADAL" clId="{DA7ECBEC-46EA-47C2-8400-59D5786F6CEC}" dt="2025-09-17T12:26:31.798" v="1008" actId="255"/>
          <ac:spMkLst>
            <pc:docMk/>
            <pc:sldMk cId="2502360861" sldId="269"/>
            <ac:spMk id="2" creationId="{8DDF2819-98B4-00EA-3C84-C1E0789B2025}"/>
          </ac:spMkLst>
        </pc:spChg>
        <pc:spChg chg="mod">
          <ac:chgData name="Louis van Wijk" userId="f1e40225-5d2e-48de-a656-34e7a6aece50" providerId="ADAL" clId="{DA7ECBEC-46EA-47C2-8400-59D5786F6CEC}" dt="2025-09-17T12:31:56.679" v="1095" actId="20577"/>
          <ac:spMkLst>
            <pc:docMk/>
            <pc:sldMk cId="2502360861" sldId="269"/>
            <ac:spMk id="3" creationId="{55E1054A-00CA-C238-4B7D-76B4A2702544}"/>
          </ac:spMkLst>
        </pc:spChg>
      </pc:sldChg>
      <pc:sldChg chg="addSp delSp modSp new mod">
        <pc:chgData name="Louis van Wijk" userId="f1e40225-5d2e-48de-a656-34e7a6aece50" providerId="ADAL" clId="{DA7ECBEC-46EA-47C2-8400-59D5786F6CEC}" dt="2025-09-20T11:03:40.996" v="1130" actId="14100"/>
        <pc:sldMkLst>
          <pc:docMk/>
          <pc:sldMk cId="701730252" sldId="270"/>
        </pc:sldMkLst>
        <pc:spChg chg="mod">
          <ac:chgData name="Louis van Wijk" userId="f1e40225-5d2e-48de-a656-34e7a6aece50" providerId="ADAL" clId="{DA7ECBEC-46EA-47C2-8400-59D5786F6CEC}" dt="2025-09-20T11:02:33.143" v="1126" actId="20577"/>
          <ac:spMkLst>
            <pc:docMk/>
            <pc:sldMk cId="701730252" sldId="270"/>
            <ac:spMk id="2" creationId="{CDA8BDD7-008E-75E5-016C-91E63B06D439}"/>
          </ac:spMkLst>
        </pc:spChg>
        <pc:spChg chg="del">
          <ac:chgData name="Louis van Wijk" userId="f1e40225-5d2e-48de-a656-34e7a6aece50" providerId="ADAL" clId="{DA7ECBEC-46EA-47C2-8400-59D5786F6CEC}" dt="2025-09-20T11:03:27.651" v="1127" actId="931"/>
          <ac:spMkLst>
            <pc:docMk/>
            <pc:sldMk cId="701730252" sldId="270"/>
            <ac:spMk id="3" creationId="{F06C7EC7-80CB-2D19-0A9E-4C84D9A093A1}"/>
          </ac:spMkLst>
        </pc:spChg>
        <pc:picChg chg="add mod">
          <ac:chgData name="Louis van Wijk" userId="f1e40225-5d2e-48de-a656-34e7a6aece50" providerId="ADAL" clId="{DA7ECBEC-46EA-47C2-8400-59D5786F6CEC}" dt="2025-09-20T11:03:40.996" v="1130" actId="14100"/>
          <ac:picMkLst>
            <pc:docMk/>
            <pc:sldMk cId="701730252" sldId="270"/>
            <ac:picMk id="5" creationId="{D7F43F2F-CC87-FC37-05FF-727F5C7BCCB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42519-0642-4CE6-AF94-435D7A7DF9A1}" type="datetimeFigureOut">
              <a:rPr lang="nl-NL" smtClean="0"/>
              <a:t>20-9-2025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4F500-89FA-4AA2-99AB-6AF2EB072D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581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Inleiding: Stel je voor: er gebeurt iets waardoor gewone voorzieningen dagenlang niet beschikbaar zijn. Geen stroom, geen pin, geen internet, misschien zelfs geen water. Dan is de vraag: hoe houden we het samen in de wijk vol? Een </a:t>
            </a:r>
            <a:r>
              <a:rPr lang="nl-NL" b="1" dirty="0"/>
              <a:t>noodsteunpunt</a:t>
            </a:r>
            <a:r>
              <a:rPr lang="nl-NL" dirty="0"/>
              <a:t> kan daarbij helpen – een plek waar we elkaar opzoeken, informatie krijgen en elkaar ondersteunen. We weten nog niet hoe dat eruit moet zien, en daarom zijn we hier: om samen te verkennen wat zou werken in ónze wijk.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34F500-89FA-4AA2-99AB-6AF2EB072D1C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229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BF64F-3B76-4A93-B496-FBF41F402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>
            <a:lvl1pPr algn="ctr">
              <a:defRPr sz="4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754AA4F-CC63-4682-80BD-734BAD2FF8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6592481-8670-41B4-BEF8-AD6FF062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 dirty="0"/>
              <a:t>Datum: </a:t>
            </a:r>
            <a:fld id="{CFB90B91-7A69-4C00-B8B7-D66A197B295C}" type="datetimeFigureOut">
              <a:rPr lang="nl-NL" smtClean="0"/>
              <a:pPr/>
              <a:t>20-9-2025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EC2E84B-4AC3-427A-802A-A51968069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94B9B15-6389-4C5B-B37F-BCAA12671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6266A303-51B7-433A-906F-FC2108D32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136525"/>
            <a:ext cx="3159968" cy="5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2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E8CB2-BB81-4F49-93EB-1904376E8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F4F74-0A24-4C26-A79D-E5A8A246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725B1B-FEED-4BF6-BB53-D5DA3A32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FB90B91-7A69-4C00-B8B7-D66A197B295C}" type="datetimeFigureOut">
              <a:rPr lang="nl-NL" smtClean="0"/>
              <a:pPr/>
              <a:t>20-9-2025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D29DCA-9EC8-4054-9630-20079DCF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E77F8-7E99-4A0F-AC43-78F67BA0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D4CD8A2-855D-43C4-9DA3-FDB18D2079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416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10082-4017-4926-B65A-BD85C5CC1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3E56D96-9A94-4D76-B5B8-54702FA5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FB90B91-7A69-4C00-B8B7-D66A197B295C}" type="datetimeFigureOut">
              <a:rPr lang="nl-NL" smtClean="0"/>
              <a:pPr/>
              <a:t>20-9-2025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B46D36E-868A-423A-8207-42522DDA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B7C528-58E3-4A24-B96F-C84C4EBC7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D4CD8A2-855D-43C4-9DA3-FDB18D2079B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4819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52F5E6-13A2-4AE3-8B9A-4E9A6B7E5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 anchorCtr="0">
            <a:normAutofit/>
          </a:bodyPr>
          <a:lstStyle>
            <a:lvl1pPr>
              <a:defRPr sz="54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F026082-7E7E-4F62-A845-42D6EFC31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B9F021-00B3-4049-9402-BFFE1791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FB90B91-7A69-4C00-B8B7-D66A197B295C}" type="datetimeFigureOut">
              <a:rPr lang="nl-NL" smtClean="0"/>
              <a:pPr/>
              <a:t>20-9-2025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AA73C19-24BA-46E3-BCA3-99B737E59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B2A4BF5-1C13-4FCD-9BCB-0B2852377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D4CD8A2-855D-43C4-9DA3-FDB18D2079B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631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48F4F74-0A24-4C26-A79D-E5A8A246AF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822" y="856211"/>
            <a:ext cx="9608977" cy="5320752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725B1B-FEED-4BF6-BB53-D5DA3A32E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FB90B91-7A69-4C00-B8B7-D66A197B295C}" type="datetimeFigureOut">
              <a:rPr lang="nl-NL" smtClean="0"/>
              <a:pPr/>
              <a:t>20-9-2025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5D29DCA-9EC8-4054-9630-20079DCFB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21E77F8-7E99-4A0F-AC43-78F67BA0D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D4CD8A2-855D-43C4-9DA3-FDB18D2079BB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0707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7A47932-D132-422B-A2DE-170F59EA0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FB90B91-7A69-4C00-B8B7-D66A197B295C}" type="datetimeFigureOut">
              <a:rPr lang="nl-NL" smtClean="0"/>
              <a:pPr/>
              <a:t>20-9-2025</a:t>
            </a:fld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0F37805-9655-4242-B1BE-2EE2FE91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AAC706E-72EA-4F44-A43E-5633356D9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0D4CD8A2-855D-43C4-9DA3-FDB18D2079B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899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alphaModFix amt="41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A06C0FA0-1CDB-4B90-B381-F796ED90B5B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9" y="136525"/>
            <a:ext cx="3159968" cy="578274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2191E252-742D-43EA-9707-C4901E8A0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4824" y="365125"/>
            <a:ext cx="96089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55F79B5-1BC0-44DB-ACF5-D885BF5A09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4822" y="1825625"/>
            <a:ext cx="960897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FB6B5DE-6598-43BB-8463-0CEB11F267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CFB90B91-7A69-4C00-B8B7-D66A197B295C}" type="datetimeFigureOut">
              <a:rPr lang="nl-NL" smtClean="0"/>
              <a:pPr/>
              <a:t>20-9-2025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4AC997-15D1-45EB-A6B0-7BB54F6A1C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77FF017-AB63-40CF-AAD4-2594F0A3B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CD8A2-855D-43C4-9DA3-FDB18D2079BB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169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6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3Smc2NBSaE" TargetMode="External"/><Relationship Id="rId2" Type="http://schemas.openxmlformats.org/officeDocument/2006/relationships/hyperlink" Target="https://npo.nl/start/serie/black-out_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isicokaart.nl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1049221655/fc1445c5aa?share=copy" TargetMode="External"/><Relationship Id="rId2" Type="http://schemas.openxmlformats.org/officeDocument/2006/relationships/hyperlink" Target="https://www.youtube.com/watch?v=mj4QGd6taH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D2DFAD-4801-4306-A113-C66CCF4A3B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Een ramp, goed voorbereid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7FCF771-B10D-4B97-A830-E89509D66E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800" b="1" dirty="0"/>
              <a:t>Louis van Wijk</a:t>
            </a:r>
            <a:r>
              <a:rPr lang="nl-NL" sz="2800" dirty="0"/>
              <a:t>		</a:t>
            </a:r>
            <a:r>
              <a:rPr lang="nl-NL" sz="2800" b="1" dirty="0"/>
              <a:t>Shannon </a:t>
            </a:r>
            <a:r>
              <a:rPr lang="nl-NL" sz="2800" b="1" dirty="0" err="1"/>
              <a:t>Essenius</a:t>
            </a:r>
            <a:endParaRPr lang="nl-NL" sz="2800" b="1" dirty="0"/>
          </a:p>
          <a:p>
            <a:r>
              <a:rPr lang="nl-NL" sz="2800" dirty="0"/>
              <a:t>Adviseurs Crisisbeheersing &amp; veiligheid</a:t>
            </a:r>
          </a:p>
        </p:txBody>
      </p:sp>
    </p:spTree>
    <p:extLst>
      <p:ext uri="{BB962C8B-B14F-4D97-AF65-F5344CB8AC3E}">
        <p14:creationId xmlns:p14="http://schemas.microsoft.com/office/powerpoint/2010/main" val="422288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959D3421-758D-545E-F3C0-18EDB97B62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627" y="232563"/>
            <a:ext cx="4990745" cy="6392873"/>
          </a:xfrm>
        </p:spPr>
      </p:pic>
    </p:spTree>
    <p:extLst>
      <p:ext uri="{BB962C8B-B14F-4D97-AF65-F5344CB8AC3E}">
        <p14:creationId xmlns:p14="http://schemas.microsoft.com/office/powerpoint/2010/main" val="21377452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FB45DD-CF2F-6990-29D5-485E121B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Wat betekent grootschalige stroomuitval voor uw dagelijkse gang van zaken?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CE59C7-5DD9-C725-8F8A-E36E7B3B3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4822" y="1606609"/>
            <a:ext cx="9608977" cy="4990744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0–2 uur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Het licht gaat uit, de verwarming stopt, stopcontacten doen niets.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Je kunt geen koffie zetten of de waterkoker gebruiken.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In de supermarkt werkt pin niet → alleen contant betalen.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2–6 uur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Wifi valt weg, mobiel netwerk wordt instabiel → WhatsApp en bellen gaat haperen.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Babyvoeding niet meer opwarmen in de magnetron of waterkoker.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Mensen met traplift of elektrische rolstoel komen vast te zitten.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Huis voelt kil in de winter, benauwd in de zomer.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6–12 uur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Telefoon en internet helemaal uit: geen contact met familie of zorg.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Koelkast en vriezer verliezen hun kou → vlees, melk, insuline en flesjes bederven.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Kwetsbare ouderen raken sneller in de problemen zonder warme maaltijd of zorg.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Geen oplader meer → telefoon en tablet lopen leeg.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b="1" dirty="0">
                <a:latin typeface="Arial" panose="020B0604020202020204" pitchFamily="34" charset="0"/>
                <a:cs typeface="Arial" panose="020B0604020202020204" pitchFamily="34" charset="0"/>
              </a:rPr>
              <a:t>12–24 uur</a:t>
            </a:r>
            <a:endParaRPr lang="nl-NL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Waterdruk en riolering haperen → wc’s spoelen slecht, wassen of douchen lukt niet.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Straatverlichting en verkeerslichten uit → wijk voelt onveilig, verkeer wordt gevaarlijk.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Hitte in huis wordt ondraaglijk in de zomer, kou in de winter.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nl-NL" sz="3400" dirty="0">
                <a:latin typeface="Arial" panose="020B0604020202020204" pitchFamily="34" charset="0"/>
                <a:cs typeface="Arial" panose="020B0604020202020204" pitchFamily="34" charset="0"/>
              </a:rPr>
              <a:t>Hulpdiensten overbelast → kunnen niet overal tegelijk komen.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67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DF2819-98B4-00EA-3C84-C1E0789B2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Heb jij wel eens nagedacht over wat jij zou doen in zo’n situatie?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5E1054A-00CA-C238-4B7D-76B4A2702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Hoe kom je thuis als je met het OV reist?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zijn de gevolgen als je vast komt te zitten in het verkeer?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Heb je kinderen die ergens opgehaald moeten worden?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Familie waar je zorg aan moet verlenen? 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Huisdieren die alleen thuis zijn?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Heb je al afspraken gemaakt met je gezin, huisgenoten of buren? </a:t>
            </a:r>
          </a:p>
        </p:txBody>
      </p:sp>
    </p:spTree>
    <p:extLst>
      <p:ext uri="{BB962C8B-B14F-4D97-AF65-F5344CB8AC3E}">
        <p14:creationId xmlns:p14="http://schemas.microsoft.com/office/powerpoint/2010/main" val="2502360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4E4762-4E1A-C024-0F61-F59D469B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Weerbaarheid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D3909E-E4BE-0C7F-80B9-069090D29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Bent u zelf voorbereid?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Wat kunnen we samen voorbereiden?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Noodsteunpunt </a:t>
            </a:r>
          </a:p>
          <a:p>
            <a:pPr lvl="1"/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Buurtsteunpunt; een herkenbare plek in de wijk waar mensen naartoe kunnen als er een langdurige storing of crisis is: bijvoorbeeld bij een grote stroomstoring, uitval van telecom of extreem weer.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027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0E902-74B9-2AE2-1067-8E8CA0D0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Weerbare buurt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7D4FF7-5977-A14F-0F0D-2D087F97BCD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42588" y="1690688"/>
            <a:ext cx="9704432" cy="311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Brainstormbullets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Waar zouden bewoners in onze wijk van nature naartoe lopen als ze het even niet meer weten?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Wat maakt een plek betrouwbaar en laagdrempelig? (bekend, centraal, altijd open?)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Welke rollen zouden buurtbewoners zelf kunnen oppakken – zonder dat het zwaar wordt?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Hoe voorkomen we dat het steunpunt te zwaar of ingewikkeld wordt?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Welke afspraken kunnen we beter vooraf bedenken, dan pas tijdens een crisis?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Welke bestaande initiatieven (wijkteam, kerk, sportclub) kunnen een rol spelen?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Wat verwachten we van de gemeente, en wat kunnen we vooral zelf organiseren?</a:t>
            </a:r>
          </a:p>
          <a:p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Wie in de wijk heeft kennis of spullen die nuttig kunnen zijn?</a:t>
            </a:r>
          </a:p>
        </p:txBody>
      </p:sp>
    </p:spTree>
    <p:extLst>
      <p:ext uri="{BB962C8B-B14F-4D97-AF65-F5344CB8AC3E}">
        <p14:creationId xmlns:p14="http://schemas.microsoft.com/office/powerpoint/2010/main" val="175020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086802-B904-A0CA-19B7-BBB68014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 verder kijken..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6C00DC-AC9A-E1AD-F79D-8CF2BB0DD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8218" y="1825625"/>
            <a:ext cx="104855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 err="1"/>
              <a:t>Blackout</a:t>
            </a:r>
            <a:endParaRPr lang="nl-NL" dirty="0"/>
          </a:p>
          <a:p>
            <a:r>
              <a:rPr lang="nl-NL" dirty="0">
                <a:hlinkClick r:id="rId2"/>
              </a:rPr>
              <a:t>https://npo.nl/start/serie/black-out_1</a:t>
            </a:r>
            <a:r>
              <a:rPr lang="nl-NL" dirty="0"/>
              <a:t> 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Wat gebeurt er als er in Nederland de stroom uitvalt</a:t>
            </a:r>
          </a:p>
          <a:p>
            <a:r>
              <a:rPr lang="nl-NL" dirty="0">
                <a:hlinkClick r:id="rId3"/>
              </a:rPr>
              <a:t>https://www.youtube.com/watch?v=U3Smc2NBSaE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Geen stroom, goed voorbereid</a:t>
            </a:r>
          </a:p>
          <a:p>
            <a:r>
              <a:rPr lang="nl-NL" dirty="0"/>
              <a:t>https://www.youtube.com/watch?v=tFtiT2NTupA&amp;t=5s</a:t>
            </a:r>
          </a:p>
        </p:txBody>
      </p:sp>
    </p:spTree>
    <p:extLst>
      <p:ext uri="{BB962C8B-B14F-4D97-AF65-F5344CB8AC3E}">
        <p14:creationId xmlns:p14="http://schemas.microsoft.com/office/powerpoint/2010/main" val="16127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A8BDD7-008E-75E5-016C-91E63B06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Crisisorganisatie gemeente</a:t>
            </a:r>
          </a:p>
        </p:txBody>
      </p:sp>
      <p:pic>
        <p:nvPicPr>
          <p:cNvPr id="5" name="Tijdelijke aanduiding voor inhoud 4" descr="Afbeelding met tekst, schermopname, diagram, Parallel&#10;&#10;Door AI gegenereerde inhoud is mogelijk onjuist.">
            <a:extLst>
              <a:ext uri="{FF2B5EF4-FFF2-40B4-BE49-F238E27FC236}">
                <a16:creationId xmlns:a16="http://schemas.microsoft.com/office/drawing/2014/main" id="{D7F43F2F-CC87-FC37-05FF-727F5C7BC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07" y="1385456"/>
            <a:ext cx="6909643" cy="5420420"/>
          </a:xfrm>
        </p:spPr>
      </p:pic>
    </p:spTree>
    <p:extLst>
      <p:ext uri="{BB962C8B-B14F-4D97-AF65-F5344CB8AC3E}">
        <p14:creationId xmlns:p14="http://schemas.microsoft.com/office/powerpoint/2010/main" val="70173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FB5D9F-01D5-0712-FA4A-F0D5A4023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kan er fout gaan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71DA25-CCBD-1CE8-7372-596BC0DA6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Risicokaart</a:t>
            </a:r>
          </a:p>
          <a:p>
            <a:pPr lvl="1"/>
            <a:r>
              <a:rPr lang="nl-NL" dirty="0">
                <a:hlinkClick r:id="rId2"/>
              </a:rPr>
              <a:t>www.risicokaart.nl</a:t>
            </a:r>
            <a:endParaRPr lang="nl-NL" dirty="0"/>
          </a:p>
          <a:p>
            <a:pPr lvl="1"/>
            <a:endParaRPr lang="nl-NL" dirty="0"/>
          </a:p>
          <a:p>
            <a:r>
              <a:rPr lang="nl-NL" dirty="0"/>
              <a:t>Atlas leefomgeving</a:t>
            </a:r>
          </a:p>
          <a:p>
            <a:pPr lvl="1"/>
            <a:r>
              <a:rPr lang="nl-NL" dirty="0"/>
              <a:t>www.atlasleefomgeving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080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kaart, diagram, Parallel&#10;&#10;Door AI gegenereerde inhoud is mogelijk onjuist.">
            <a:extLst>
              <a:ext uri="{FF2B5EF4-FFF2-40B4-BE49-F238E27FC236}">
                <a16:creationId xmlns:a16="http://schemas.microsoft.com/office/drawing/2014/main" id="{A9162DE8-DF7C-BA5A-4F0F-F1E4178BB3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4" y="787697"/>
            <a:ext cx="11219085" cy="5927428"/>
          </a:xfrm>
        </p:spPr>
      </p:pic>
    </p:spTree>
    <p:extLst>
      <p:ext uri="{BB962C8B-B14F-4D97-AF65-F5344CB8AC3E}">
        <p14:creationId xmlns:p14="http://schemas.microsoft.com/office/powerpoint/2010/main" val="1736924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kaart, schermopname&#10;&#10;Door AI gegenereerde inhoud is mogelijk onjuist.">
            <a:extLst>
              <a:ext uri="{FF2B5EF4-FFF2-40B4-BE49-F238E27FC236}">
                <a16:creationId xmlns:a16="http://schemas.microsoft.com/office/drawing/2014/main" id="{E402302B-B545-92EB-3D86-5EC6262BE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16" y="800100"/>
            <a:ext cx="11372692" cy="5857875"/>
          </a:xfrm>
        </p:spPr>
      </p:pic>
    </p:spTree>
    <p:extLst>
      <p:ext uri="{BB962C8B-B14F-4D97-AF65-F5344CB8AC3E}">
        <p14:creationId xmlns:p14="http://schemas.microsoft.com/office/powerpoint/2010/main" val="73080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kaart, schermopname, software&#10;&#10;Door AI gegenereerde inhoud is mogelijk onjuist.">
            <a:extLst>
              <a:ext uri="{FF2B5EF4-FFF2-40B4-BE49-F238E27FC236}">
                <a16:creationId xmlns:a16="http://schemas.microsoft.com/office/drawing/2014/main" id="{8CD80F1D-D8B6-2209-E256-239BB506AC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6" y="826975"/>
            <a:ext cx="11477624" cy="5879422"/>
          </a:xfrm>
        </p:spPr>
      </p:pic>
    </p:spTree>
    <p:extLst>
      <p:ext uri="{BB962C8B-B14F-4D97-AF65-F5344CB8AC3E}">
        <p14:creationId xmlns:p14="http://schemas.microsoft.com/office/powerpoint/2010/main" val="3527878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kaart, diagram, schermopname&#10;&#10;Door AI gegenereerde inhoud is mogelijk onjuist.">
            <a:extLst>
              <a:ext uri="{FF2B5EF4-FFF2-40B4-BE49-F238E27FC236}">
                <a16:creationId xmlns:a16="http://schemas.microsoft.com/office/drawing/2014/main" id="{D8EC63B4-464B-5814-D857-6D5C3CB05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808700"/>
            <a:ext cx="11572921" cy="5935000"/>
          </a:xfrm>
        </p:spPr>
      </p:pic>
    </p:spTree>
    <p:extLst>
      <p:ext uri="{BB962C8B-B14F-4D97-AF65-F5344CB8AC3E}">
        <p14:creationId xmlns:p14="http://schemas.microsoft.com/office/powerpoint/2010/main" val="154128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83EE94-0958-099F-ECDC-1733166E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Overstroom ik?</a:t>
            </a:r>
          </a:p>
        </p:txBody>
      </p:sp>
      <p:pic>
        <p:nvPicPr>
          <p:cNvPr id="5" name="Tijdelijke aanduiding voor inhoud 4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33F73A65-BD56-2C21-0B3A-FCF67516A7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5" y="1365216"/>
            <a:ext cx="7534962" cy="5311809"/>
          </a:xfrm>
        </p:spPr>
      </p:pic>
    </p:spTree>
    <p:extLst>
      <p:ext uri="{BB962C8B-B14F-4D97-AF65-F5344CB8AC3E}">
        <p14:creationId xmlns:p14="http://schemas.microsoft.com/office/powerpoint/2010/main" val="282124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A9438C-BDD4-0245-8D5B-0E2B2B9609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9F941F-853E-B8BC-7B25-F4BE4654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Verstoring drinkwatervoorziening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4128EE-A20B-C54F-A39C-6CC363E6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Water raakt op bij supermarkten</a:t>
            </a:r>
          </a:p>
          <a:p>
            <a:r>
              <a:rPr lang="nl-NL" dirty="0">
                <a:hlinkClick r:id="rId2"/>
              </a:rPr>
              <a:t>https://www.youtube.com/watch?v=mj4QGd6taHo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Filmpje nooddrinkwater</a:t>
            </a:r>
            <a:r>
              <a:rPr lang="nl-NL" dirty="0"/>
              <a:t> door de waterbedrijven</a:t>
            </a:r>
          </a:p>
        </p:txBody>
      </p:sp>
    </p:spTree>
    <p:extLst>
      <p:ext uri="{BB962C8B-B14F-4D97-AF65-F5344CB8AC3E}">
        <p14:creationId xmlns:p14="http://schemas.microsoft.com/office/powerpoint/2010/main" val="11312091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Gemeente Bodegraven-Reeuwijk">
      <a:dk1>
        <a:srgbClr val="0057A2"/>
      </a:dk1>
      <a:lt1>
        <a:srgbClr val="0085CA"/>
      </a:lt1>
      <a:dk2>
        <a:srgbClr val="7AB41D"/>
      </a:dk2>
      <a:lt2>
        <a:srgbClr val="B9DEFF"/>
      </a:lt2>
      <a:accent1>
        <a:srgbClr val="4472C4"/>
      </a:accent1>
      <a:accent2>
        <a:srgbClr val="006331"/>
      </a:accent2>
      <a:accent3>
        <a:srgbClr val="7AB41D"/>
      </a:accent3>
      <a:accent4>
        <a:srgbClr val="B9DEFF"/>
      </a:accent4>
      <a:accent5>
        <a:srgbClr val="B3E563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jabloon Powerpoint Gemeente Bodegraven-Reeuwijk.potx" id="{19C15854-C846-43C9-B6CA-40A6FBAD96F8}" vid="{6B8F4405-255F-4811-B4ED-030F621D275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60acba-7f93-4f21-bf6e-adeddc2ca463">
      <Terms xmlns="http://schemas.microsoft.com/office/infopath/2007/PartnerControls"/>
    </lcf76f155ced4ddcb4097134ff3c332f>
    <TaxCatchAll xmlns="0d11efcc-ce49-4fa3-9975-23dd894ee23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92C2C11AEE9F4E97E965CB5ECF3399" ma:contentTypeVersion="11" ma:contentTypeDescription="Een nieuw document maken." ma:contentTypeScope="" ma:versionID="b80ccd5880d9f0e001ec124eb1d30d3d">
  <xsd:schema xmlns:xsd="http://www.w3.org/2001/XMLSchema" xmlns:xs="http://www.w3.org/2001/XMLSchema" xmlns:p="http://schemas.microsoft.com/office/2006/metadata/properties" xmlns:ns2="1660acba-7f93-4f21-bf6e-adeddc2ca463" xmlns:ns3="0d11efcc-ce49-4fa3-9975-23dd894ee235" targetNamespace="http://schemas.microsoft.com/office/2006/metadata/properties" ma:root="true" ma:fieldsID="4b277378c647f71e3275bc1e0f8a11f2" ns2:_="" ns3:_="">
    <xsd:import namespace="1660acba-7f93-4f21-bf6e-adeddc2ca463"/>
    <xsd:import namespace="0d11efcc-ce49-4fa3-9975-23dd894ee2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60acba-7f93-4f21-bf6e-adeddc2ca46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Afbeeldingtags" ma:readOnly="false" ma:fieldId="{5cf76f15-5ced-4ddc-b409-7134ff3c332f}" ma:taxonomyMulti="true" ma:sspId="0e99ebba-7dd4-4ca1-8877-3e1f117946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11efcc-ce49-4fa3-9975-23dd894ee235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a08bfd1e-6fed-4603-867f-16334748ffde}" ma:internalName="TaxCatchAll" ma:showField="CatchAllData" ma:web="0d11efcc-ce49-4fa3-9975-23dd894ee2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E3B610-5B47-4E78-91B4-74736613084B}">
  <ds:schemaRefs>
    <ds:schemaRef ds:uri="http://purl.org/dc/terms/"/>
    <ds:schemaRef ds:uri="http://purl.org/dc/dcmitype/"/>
    <ds:schemaRef ds:uri="1660acba-7f93-4f21-bf6e-adeddc2ca46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0d11efcc-ce49-4fa3-9975-23dd894ee235"/>
  </ds:schemaRefs>
</ds:datastoreItem>
</file>

<file path=customXml/itemProps2.xml><?xml version="1.0" encoding="utf-8"?>
<ds:datastoreItem xmlns:ds="http://schemas.openxmlformats.org/officeDocument/2006/customXml" ds:itemID="{874D1405-AD7A-4B5D-9C86-C1A4E288F6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68EAE6-E429-4081-9189-57E66D16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60acba-7f93-4f21-bf6e-adeddc2ca463"/>
    <ds:schemaRef ds:uri="0d11efcc-ce49-4fa3-9975-23dd894ee2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Sjabloon Powerpoint Gemeente Bodegraven-Reeuwijk</Template>
  <TotalTime>0</TotalTime>
  <Words>664</Words>
  <Application>Microsoft Office PowerPoint</Application>
  <PresentationFormat>Breedbeeld</PresentationFormat>
  <Paragraphs>72</Paragraphs>
  <Slides>15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Aptos</vt:lpstr>
      <vt:lpstr>Arial</vt:lpstr>
      <vt:lpstr>Calibri</vt:lpstr>
      <vt:lpstr>Verdana</vt:lpstr>
      <vt:lpstr>Kantoorthema</vt:lpstr>
      <vt:lpstr>Een ramp, goed voorbereid</vt:lpstr>
      <vt:lpstr>Crisisorganisatie gemeente</vt:lpstr>
      <vt:lpstr>Wat kan er fout gaan</vt:lpstr>
      <vt:lpstr>PowerPoint-presentatie</vt:lpstr>
      <vt:lpstr>PowerPoint-presentatie</vt:lpstr>
      <vt:lpstr>PowerPoint-presentatie</vt:lpstr>
      <vt:lpstr>PowerPoint-presentatie</vt:lpstr>
      <vt:lpstr>Overstroom ik?</vt:lpstr>
      <vt:lpstr>Verstoring drinkwatervoorziening</vt:lpstr>
      <vt:lpstr>PowerPoint-presentatie</vt:lpstr>
      <vt:lpstr>Wat betekent grootschalige stroomuitval voor uw dagelijkse gang van zaken?</vt:lpstr>
      <vt:lpstr>Heb jij wel eens nagedacht over wat jij zou doen in zo’n situatie? </vt:lpstr>
      <vt:lpstr>Weerbaarheid</vt:lpstr>
      <vt:lpstr>Weerbare buurt</vt:lpstr>
      <vt:lpstr>Zelf verder kijken..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 van Wijk</dc:creator>
  <cp:lastModifiedBy>Louis van Wijk</cp:lastModifiedBy>
  <cp:revision>1</cp:revision>
  <dcterms:created xsi:type="dcterms:W3CDTF">2025-05-16T06:51:26Z</dcterms:created>
  <dcterms:modified xsi:type="dcterms:W3CDTF">2025-09-20T11:04:45Z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9600</vt:r8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ContentTypeId">
    <vt:lpwstr>0x0101008D92C2C11AEE9F4E97E965CB5ECF3399</vt:lpwstr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