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</p:sldIdLst>
  <p:sldSz cx="12192000" cy="6858000"/>
  <p:notesSz cx="6858000" cy="9144000"/>
  <p:defaultTextStyle>
    <a:defPPr>
      <a:defRPr lang="nl-NL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 varScale="1">
        <p:scale>
          <a:sx n="81" d="100"/>
          <a:sy n="81" d="100"/>
        </p:scale>
        <p:origin x="754" y="5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4E39B0E-1A35-43ED-4366-97EBCB169B4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C2A194E8-1118-F153-1D0B-3142AED40C8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80CD8992-8EF9-F10D-CCD6-49EEF2D8F36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F789C-5936-47A8-86D4-7CB7409AD180}" type="datetimeFigureOut">
              <a:rPr lang="nl-NL" smtClean="0"/>
              <a:t>3-10-2025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9CCE6C61-1831-6351-A9B8-722E7D9A8D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EDB6497-BD45-FA08-263F-EAB2004B46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999F4-CA42-4EEE-8E8D-B01108248F8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010892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1C2E7F3-D73B-9B94-9B25-386C2EA349D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B3C9394B-1FC3-775D-932B-3AA81FA4A12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57E2A42-71DD-788D-C924-1F639829D2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F789C-5936-47A8-86D4-7CB7409AD180}" type="datetimeFigureOut">
              <a:rPr lang="nl-NL" smtClean="0"/>
              <a:t>3-10-2025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3C576E86-69DF-1635-B351-7F79B030EF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8BB49B02-D966-E84F-D1F3-8F78CA19CF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999F4-CA42-4EEE-8E8D-B01108248F8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344413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06465F3F-13E6-BB4E-A1AF-F1C34E408BC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D8B05EC0-299E-6B94-0F19-0D2433907C9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0E543053-C33C-3848-B95F-7B9D5CB507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F789C-5936-47A8-86D4-7CB7409AD180}" type="datetimeFigureOut">
              <a:rPr lang="nl-NL" smtClean="0"/>
              <a:t>3-10-2025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1F3373B-DEF0-C397-7949-DB3D98CC06C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CCFC83D7-1835-C78E-E50F-68AD011DCB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999F4-CA42-4EEE-8E8D-B01108248F8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42463402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5A1E4A9-69E9-73C3-1DDD-B731DC0B7A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D0E380D4-BA1A-8365-7704-04C75E8B74E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DB0CD619-3A52-79DC-1AB2-CFC72BF8CE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F789C-5936-47A8-86D4-7CB7409AD180}" type="datetimeFigureOut">
              <a:rPr lang="nl-NL" smtClean="0"/>
              <a:t>3-10-2025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48AC4F1B-4A82-0ECC-9E2C-EEF75025B6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74B750E7-21B6-4ABE-7FD0-96AB1763B7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999F4-CA42-4EEE-8E8D-B01108248F8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29969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4EE259EE-BE10-9C28-4120-0D934DBA4EA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3A90743D-4BE3-7F77-DE45-382D58EDD36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8C69926-2B99-665D-F1F0-CD21EB6671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F789C-5936-47A8-86D4-7CB7409AD180}" type="datetimeFigureOut">
              <a:rPr lang="nl-NL" smtClean="0"/>
              <a:t>3-10-2025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7BB52B3A-08AF-0245-39D4-724497F8B18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A46D055F-CBBC-AAF5-91F4-546578720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999F4-CA42-4EEE-8E8D-B01108248F8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077733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A1AD3DC-F8D5-D826-DD9C-FD4C0A60E7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52F9B32-DABC-8DFB-88E5-2A54C61227D6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87857F34-3216-87F8-CEB9-03D6D6560F5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24849D98-2786-7A10-922B-CB34CC4E23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F789C-5936-47A8-86D4-7CB7409AD180}" type="datetimeFigureOut">
              <a:rPr lang="nl-NL" smtClean="0"/>
              <a:t>3-10-2025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7E2DA9D4-959E-A721-74D4-0BD1D17F085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BDF3EC2F-F085-B27B-C5A8-F498E085D6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999F4-CA42-4EEE-8E8D-B01108248F8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3580734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EA45CB9-5CD0-669A-E431-A24EA86968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C3DAC38F-C1C8-B748-369A-E496A779B60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BD43BCB8-4BB3-B29D-229D-746C8186F1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2CC19400-EB51-19C9-A9C7-2BA5F655511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4E32A0B7-B735-4002-299B-7E4A3DD989E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D77F0CB5-6D51-95D8-0BB6-53BE494172B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F789C-5936-47A8-86D4-7CB7409AD180}" type="datetimeFigureOut">
              <a:rPr lang="nl-NL" smtClean="0"/>
              <a:t>3-10-2025</a:t>
            </a:fld>
            <a:endParaRPr lang="nl-NL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1659DEBA-66C3-33DE-B18F-7695535BC96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8EBF5F37-A002-1BCB-A6A1-DABBF67CB1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999F4-CA42-4EEE-8E8D-B01108248F8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8375279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C82D5641-08EE-0044-8CB0-661D603A1D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DF409FD4-4854-8EF2-E2C9-7BFD5F82B3D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F789C-5936-47A8-86D4-7CB7409AD180}" type="datetimeFigureOut">
              <a:rPr lang="nl-NL" smtClean="0"/>
              <a:t>3-10-2025</a:t>
            </a:fld>
            <a:endParaRPr lang="nl-NL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19B74922-7E7F-18DF-F815-0FC56C4C38F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48ED09A8-96CF-1F17-C28F-C9127D0661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999F4-CA42-4EEE-8E8D-B01108248F8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290030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0ABD340C-C948-C5EB-D7B2-10B4AA9332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F789C-5936-47A8-86D4-7CB7409AD180}" type="datetimeFigureOut">
              <a:rPr lang="nl-NL" smtClean="0"/>
              <a:t>3-10-2025</a:t>
            </a:fld>
            <a:endParaRPr lang="nl-NL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1A527E7E-75D9-266E-EC15-F06B68DF84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03A5F124-C6E4-7E71-E6DB-094F47AF73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999F4-CA42-4EEE-8E8D-B01108248F8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754491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6CF6E10-7604-0F0F-8D99-2B90F31229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BEFF569-D03D-3092-35F5-3B113B8CA02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54E12356-878E-D314-FCE4-9036858E777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AE7D7699-9F15-26CC-E287-8DC4EA0D8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F789C-5936-47A8-86D4-7CB7409AD180}" type="datetimeFigureOut">
              <a:rPr lang="nl-NL" smtClean="0"/>
              <a:t>3-10-2025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4FA488BB-A15A-1972-97C6-1540941742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45920D73-C360-A12B-2CFA-7B3ECC12DB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999F4-CA42-4EEE-8E8D-B01108248F8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953650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DDE7ED6-A6FC-BE16-FFFE-48F9BDC1B55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001F7895-E50F-E27D-60C7-724D7233808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NL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CFAB8C56-22BD-5CD9-A9D2-CD8EF16925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946AA2C2-3AB9-75F6-DA3C-335E12CD0D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CF789C-5936-47A8-86D4-7CB7409AD180}" type="datetimeFigureOut">
              <a:rPr lang="nl-NL" smtClean="0"/>
              <a:t>3-10-2025</a:t>
            </a:fld>
            <a:endParaRPr lang="nl-NL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7C5EDED3-C43F-9338-E805-90B747EA53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0E9FAD6E-2D65-419F-D51B-6360C7F916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D999F4-CA42-4EEE-8E8D-B01108248F8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9494659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9DC35283-A309-B817-A7C1-E8019D29A0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00A3622C-F007-4A31-BE2B-169AAA0A048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CEA989E0-C53A-E71A-AEDF-B74F891BF2A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CF789C-5936-47A8-86D4-7CB7409AD180}" type="datetimeFigureOut">
              <a:rPr lang="nl-NL" smtClean="0"/>
              <a:t>3-10-2025</a:t>
            </a:fld>
            <a:endParaRPr lang="nl-NL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27866003-B952-EE7A-FB96-6F5083E96C7E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l-NL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57BC01C8-0694-FA8E-28F6-A6CF1CCAA39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D999F4-CA42-4EEE-8E8D-B01108248F82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1081209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NL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Afbeelding 3">
            <a:extLst>
              <a:ext uri="{FF2B5EF4-FFF2-40B4-BE49-F238E27FC236}">
                <a16:creationId xmlns:a16="http://schemas.microsoft.com/office/drawing/2014/main" id="{EEDAABA5-C0EE-1ED7-42D6-AB6F98224ECB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" y="0"/>
            <a:ext cx="12191999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8070845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Breedbeeld</PresentationFormat>
  <Paragraphs>0</Paragraphs>
  <Slides>1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Kantoorthema</vt:lpstr>
      <vt:lpstr>PowerPoint-presentatie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iboly</dc:creator>
  <cp:lastModifiedBy>iboly</cp:lastModifiedBy>
  <cp:revision>17</cp:revision>
  <dcterms:created xsi:type="dcterms:W3CDTF">2025-07-18T10:07:02Z</dcterms:created>
  <dcterms:modified xsi:type="dcterms:W3CDTF">2025-10-03T12:11:22Z</dcterms:modified>
</cp:coreProperties>
</file>