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6" r:id="rId5"/>
    <p:sldId id="280" r:id="rId6"/>
    <p:sldId id="350" r:id="rId7"/>
    <p:sldId id="288" r:id="rId8"/>
    <p:sldId id="351" r:id="rId9"/>
    <p:sldId id="293" r:id="rId10"/>
    <p:sldId id="258" r:id="rId11"/>
    <p:sldId id="287" r:id="rId12"/>
    <p:sldId id="257" r:id="rId13"/>
    <p:sldId id="285" r:id="rId14"/>
  </p:sldIdLst>
  <p:sldSz cx="12192000" cy="6858000"/>
  <p:notesSz cx="6669088" cy="97536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9EC6D0F-B633-B091-6F6D-3827A54E9B4E}" name="Ron van Oostrum" initials="RO" userId="S::rvanoostrum@bodegraven-reeuwijk.nl::4eb95d3e-3e13-4dd7-9f33-ac7ad1a6855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7C80DC-95C5-467A-8F61-BAA20DF3BD6A}" v="15" dt="2024-09-19T11:26:32.0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59812" autoAdjust="0"/>
  </p:normalViewPr>
  <p:slideViewPr>
    <p:cSldViewPr snapToGrid="0">
      <p:cViewPr varScale="1">
        <p:scale>
          <a:sx n="67" d="100"/>
          <a:sy n="67" d="100"/>
        </p:scale>
        <p:origin x="2100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00" d="100"/>
          <a:sy n="100" d="100"/>
        </p:scale>
        <p:origin x="3552" y="-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tine Kooijman - van Ginhoven" userId="d5509c23-08ae-47af-a384-9847646e4f87" providerId="ADAL" clId="{8D7C80DC-95C5-467A-8F61-BAA20DF3BD6A}"/>
    <pc:docChg chg="undo custSel addSld delSld modSld sldOrd">
      <pc:chgData name="Jantine Kooijman - van Ginhoven" userId="d5509c23-08ae-47af-a384-9847646e4f87" providerId="ADAL" clId="{8D7C80DC-95C5-467A-8F61-BAA20DF3BD6A}" dt="2024-09-19T11:25:49.445" v="1528" actId="47"/>
      <pc:docMkLst>
        <pc:docMk/>
      </pc:docMkLst>
      <pc:sldChg chg="modSp add del mod">
        <pc:chgData name="Jantine Kooijman - van Ginhoven" userId="d5509c23-08ae-47af-a384-9847646e4f87" providerId="ADAL" clId="{8D7C80DC-95C5-467A-8F61-BAA20DF3BD6A}" dt="2024-09-19T11:25:39.191" v="1524" actId="47"/>
        <pc:sldMkLst>
          <pc:docMk/>
          <pc:sldMk cId="4222887798" sldId="256"/>
        </pc:sldMkLst>
        <pc:spChg chg="mod">
          <ac:chgData name="Jantine Kooijman - van Ginhoven" userId="d5509c23-08ae-47af-a384-9847646e4f87" providerId="ADAL" clId="{8D7C80DC-95C5-467A-8F61-BAA20DF3BD6A}" dt="2024-09-02T13:00:29.450" v="3"/>
          <ac:spMkLst>
            <pc:docMk/>
            <pc:sldMk cId="4222887798" sldId="256"/>
            <ac:spMk id="2" creationId="{9FD2DFAD-4801-4306-A113-C66CCF4A3BE9}"/>
          </ac:spMkLst>
        </pc:spChg>
      </pc:sldChg>
      <pc:sldChg chg="delSp modSp del mod ord">
        <pc:chgData name="Jantine Kooijman - van Ginhoven" userId="d5509c23-08ae-47af-a384-9847646e4f87" providerId="ADAL" clId="{8D7C80DC-95C5-467A-8F61-BAA20DF3BD6A}" dt="2024-09-19T11:25:48.195" v="1527" actId="47"/>
        <pc:sldMkLst>
          <pc:docMk/>
          <pc:sldMk cId="2108774804" sldId="257"/>
        </pc:sldMkLst>
        <pc:spChg chg="mod">
          <ac:chgData name="Jantine Kooijman - van Ginhoven" userId="d5509c23-08ae-47af-a384-9847646e4f87" providerId="ADAL" clId="{8D7C80DC-95C5-467A-8F61-BAA20DF3BD6A}" dt="2024-09-02T13:28:00.460" v="583" actId="20577"/>
          <ac:spMkLst>
            <pc:docMk/>
            <pc:sldMk cId="2108774804" sldId="257"/>
            <ac:spMk id="2" creationId="{7206E15E-57CD-7B0B-976F-6602A5CE62B7}"/>
          </ac:spMkLst>
        </pc:spChg>
        <pc:spChg chg="del mod">
          <ac:chgData name="Jantine Kooijman - van Ginhoven" userId="d5509c23-08ae-47af-a384-9847646e4f87" providerId="ADAL" clId="{8D7C80DC-95C5-467A-8F61-BAA20DF3BD6A}" dt="2024-09-02T13:28:09.343" v="587" actId="478"/>
          <ac:spMkLst>
            <pc:docMk/>
            <pc:sldMk cId="2108774804" sldId="257"/>
            <ac:spMk id="3" creationId="{E8D9D675-29B4-DCC0-7BBB-5A3B3B1EA41F}"/>
          </ac:spMkLst>
        </pc:spChg>
        <pc:spChg chg="del mod">
          <ac:chgData name="Jantine Kooijman - van Ginhoven" userId="d5509c23-08ae-47af-a384-9847646e4f87" providerId="ADAL" clId="{8D7C80DC-95C5-467A-8F61-BAA20DF3BD6A}" dt="2024-09-02T13:28:19.559" v="593"/>
          <ac:spMkLst>
            <pc:docMk/>
            <pc:sldMk cId="2108774804" sldId="257"/>
            <ac:spMk id="4" creationId="{591BA85D-7E0B-9C81-5D66-AB3A0B2A954E}"/>
          </ac:spMkLst>
        </pc:spChg>
        <pc:spChg chg="del mod">
          <ac:chgData name="Jantine Kooijman - van Ginhoven" userId="d5509c23-08ae-47af-a384-9847646e4f87" providerId="ADAL" clId="{8D7C80DC-95C5-467A-8F61-BAA20DF3BD6A}" dt="2024-09-02T13:28:14.456" v="590" actId="478"/>
          <ac:spMkLst>
            <pc:docMk/>
            <pc:sldMk cId="2108774804" sldId="257"/>
            <ac:spMk id="10" creationId="{F1B680BE-76BB-9F84-4F1B-539246DE97B0}"/>
          </ac:spMkLst>
        </pc:spChg>
        <pc:picChg chg="del">
          <ac:chgData name="Jantine Kooijman - van Ginhoven" userId="d5509c23-08ae-47af-a384-9847646e4f87" providerId="ADAL" clId="{8D7C80DC-95C5-467A-8F61-BAA20DF3BD6A}" dt="2024-09-02T13:28:02.438" v="584" actId="478"/>
          <ac:picMkLst>
            <pc:docMk/>
            <pc:sldMk cId="2108774804" sldId="257"/>
            <ac:picMk id="6" creationId="{5C595A1D-CBDC-DBB8-6408-5A8A234820C6}"/>
          </ac:picMkLst>
        </pc:picChg>
        <pc:picChg chg="del">
          <ac:chgData name="Jantine Kooijman - van Ginhoven" userId="d5509c23-08ae-47af-a384-9847646e4f87" providerId="ADAL" clId="{8D7C80DC-95C5-467A-8F61-BAA20DF3BD6A}" dt="2024-09-02T13:28:10.597" v="588" actId="478"/>
          <ac:picMkLst>
            <pc:docMk/>
            <pc:sldMk cId="2108774804" sldId="257"/>
            <ac:picMk id="14" creationId="{0274CF45-E72C-E313-5675-063888CC88B3}"/>
          </ac:picMkLst>
        </pc:picChg>
      </pc:sldChg>
      <pc:sldChg chg="del ord">
        <pc:chgData name="Jantine Kooijman - van Ginhoven" userId="d5509c23-08ae-47af-a384-9847646e4f87" providerId="ADAL" clId="{8D7C80DC-95C5-467A-8F61-BAA20DF3BD6A}" dt="2024-09-19T11:25:44.727" v="1525" actId="47"/>
        <pc:sldMkLst>
          <pc:docMk/>
          <pc:sldMk cId="350130085" sldId="258"/>
        </pc:sldMkLst>
      </pc:sldChg>
      <pc:sldChg chg="addSp delSp modSp add del mod">
        <pc:chgData name="Jantine Kooijman - van Ginhoven" userId="d5509c23-08ae-47af-a384-9847646e4f87" providerId="ADAL" clId="{8D7C80DC-95C5-467A-8F61-BAA20DF3BD6A}" dt="2024-09-02T13:02:41.018" v="26" actId="1076"/>
        <pc:sldMkLst>
          <pc:docMk/>
          <pc:sldMk cId="1252433626" sldId="280"/>
        </pc:sldMkLst>
        <pc:spChg chg="del">
          <ac:chgData name="Jantine Kooijman - van Ginhoven" userId="d5509c23-08ae-47af-a384-9847646e4f87" providerId="ADAL" clId="{8D7C80DC-95C5-467A-8F61-BAA20DF3BD6A}" dt="2024-09-02T13:01:36.286" v="16" actId="478"/>
          <ac:spMkLst>
            <pc:docMk/>
            <pc:sldMk cId="1252433626" sldId="280"/>
            <ac:spMk id="7" creationId="{37545069-04B0-116F-D5E3-3927D041D92E}"/>
          </ac:spMkLst>
        </pc:spChg>
        <pc:spChg chg="del mod">
          <ac:chgData name="Jantine Kooijman - van Ginhoven" userId="d5509c23-08ae-47af-a384-9847646e4f87" providerId="ADAL" clId="{8D7C80DC-95C5-467A-8F61-BAA20DF3BD6A}" dt="2024-09-02T13:01:40.078" v="18" actId="478"/>
          <ac:spMkLst>
            <pc:docMk/>
            <pc:sldMk cId="1252433626" sldId="280"/>
            <ac:spMk id="9" creationId="{2BFD6160-1FC9-7DDC-70F9-A348F8B08BE3}"/>
          </ac:spMkLst>
        </pc:spChg>
        <pc:spChg chg="del">
          <ac:chgData name="Jantine Kooijman - van Ginhoven" userId="d5509c23-08ae-47af-a384-9847646e4f87" providerId="ADAL" clId="{8D7C80DC-95C5-467A-8F61-BAA20DF3BD6A}" dt="2024-09-02T13:01:35.350" v="15" actId="478"/>
          <ac:spMkLst>
            <pc:docMk/>
            <pc:sldMk cId="1252433626" sldId="280"/>
            <ac:spMk id="10" creationId="{F13B4ED4-A2DA-5486-7D91-97166929ED72}"/>
          </ac:spMkLst>
        </pc:spChg>
        <pc:picChg chg="add mod">
          <ac:chgData name="Jantine Kooijman - van Ginhoven" userId="d5509c23-08ae-47af-a384-9847646e4f87" providerId="ADAL" clId="{8D7C80DC-95C5-467A-8F61-BAA20DF3BD6A}" dt="2024-09-02T13:01:52.968" v="20" actId="1076"/>
          <ac:picMkLst>
            <pc:docMk/>
            <pc:sldMk cId="1252433626" sldId="280"/>
            <ac:picMk id="3" creationId="{F233FD79-D7DD-E29A-A2BF-F0FA69CCCEDD}"/>
          </ac:picMkLst>
        </pc:picChg>
        <pc:picChg chg="del">
          <ac:chgData name="Jantine Kooijman - van Ginhoven" userId="d5509c23-08ae-47af-a384-9847646e4f87" providerId="ADAL" clId="{8D7C80DC-95C5-467A-8F61-BAA20DF3BD6A}" dt="2024-09-02T13:01:34.018" v="14" actId="478"/>
          <ac:picMkLst>
            <pc:docMk/>
            <pc:sldMk cId="1252433626" sldId="280"/>
            <ac:picMk id="4" creationId="{EB175210-45BD-2162-3E26-1F8AC77141B4}"/>
          </ac:picMkLst>
        </pc:picChg>
        <pc:picChg chg="add mod">
          <ac:chgData name="Jantine Kooijman - van Ginhoven" userId="d5509c23-08ae-47af-a384-9847646e4f87" providerId="ADAL" clId="{8D7C80DC-95C5-467A-8F61-BAA20DF3BD6A}" dt="2024-09-02T13:02:10.187" v="22" actId="1076"/>
          <ac:picMkLst>
            <pc:docMk/>
            <pc:sldMk cId="1252433626" sldId="280"/>
            <ac:picMk id="5" creationId="{92DBB682-B262-7954-4CC2-4C2AB9F9123D}"/>
          </ac:picMkLst>
        </pc:picChg>
        <pc:picChg chg="add mod">
          <ac:chgData name="Jantine Kooijman - van Ginhoven" userId="d5509c23-08ae-47af-a384-9847646e4f87" providerId="ADAL" clId="{8D7C80DC-95C5-467A-8F61-BAA20DF3BD6A}" dt="2024-09-02T13:02:24.914" v="24" actId="1076"/>
          <ac:picMkLst>
            <pc:docMk/>
            <pc:sldMk cId="1252433626" sldId="280"/>
            <ac:picMk id="6" creationId="{7EB814E2-A100-6AFA-9ED2-B2E605798D0A}"/>
          </ac:picMkLst>
        </pc:picChg>
        <pc:picChg chg="add mod">
          <ac:chgData name="Jantine Kooijman - van Ginhoven" userId="d5509c23-08ae-47af-a384-9847646e4f87" providerId="ADAL" clId="{8D7C80DC-95C5-467A-8F61-BAA20DF3BD6A}" dt="2024-09-02T13:02:41.018" v="26" actId="1076"/>
          <ac:picMkLst>
            <pc:docMk/>
            <pc:sldMk cId="1252433626" sldId="280"/>
            <ac:picMk id="11" creationId="{3F09D5BA-B31F-99BB-1CE2-0735EAA87F6D}"/>
          </ac:picMkLst>
        </pc:picChg>
      </pc:sldChg>
      <pc:sldChg chg="modSp del mod ord">
        <pc:chgData name="Jantine Kooijman - van Ginhoven" userId="d5509c23-08ae-47af-a384-9847646e4f87" providerId="ADAL" clId="{8D7C80DC-95C5-467A-8F61-BAA20DF3BD6A}" dt="2024-09-02T13:09:32.807" v="220" actId="47"/>
        <pc:sldMkLst>
          <pc:docMk/>
          <pc:sldMk cId="319827763" sldId="282"/>
        </pc:sldMkLst>
        <pc:spChg chg="mod">
          <ac:chgData name="Jantine Kooijman - van Ginhoven" userId="d5509c23-08ae-47af-a384-9847646e4f87" providerId="ADAL" clId="{8D7C80DC-95C5-467A-8F61-BAA20DF3BD6A}" dt="2024-09-02T13:07:06.633" v="205" actId="20577"/>
          <ac:spMkLst>
            <pc:docMk/>
            <pc:sldMk cId="319827763" sldId="282"/>
            <ac:spMk id="2" creationId="{3D4D2E62-C7C7-522F-A385-C6A2BF0BFF33}"/>
          </ac:spMkLst>
        </pc:spChg>
        <pc:spChg chg="mod">
          <ac:chgData name="Jantine Kooijman - van Ginhoven" userId="d5509c23-08ae-47af-a384-9847646e4f87" providerId="ADAL" clId="{8D7C80DC-95C5-467A-8F61-BAA20DF3BD6A}" dt="2024-09-02T13:07:53.752" v="218" actId="6549"/>
          <ac:spMkLst>
            <pc:docMk/>
            <pc:sldMk cId="319827763" sldId="282"/>
            <ac:spMk id="3" creationId="{3BE05C33-8D1D-B08B-6463-024A5E74C180}"/>
          </ac:spMkLst>
        </pc:spChg>
      </pc:sldChg>
      <pc:sldChg chg="modSp del mod ord">
        <pc:chgData name="Jantine Kooijman - van Ginhoven" userId="d5509c23-08ae-47af-a384-9847646e4f87" providerId="ADAL" clId="{8D7C80DC-95C5-467A-8F61-BAA20DF3BD6A}" dt="2024-09-19T11:25:49.445" v="1528" actId="47"/>
        <pc:sldMkLst>
          <pc:docMk/>
          <pc:sldMk cId="735212931" sldId="285"/>
        </pc:sldMkLst>
        <pc:spChg chg="mod">
          <ac:chgData name="Jantine Kooijman - van Ginhoven" userId="d5509c23-08ae-47af-a384-9847646e4f87" providerId="ADAL" clId="{8D7C80DC-95C5-467A-8F61-BAA20DF3BD6A}" dt="2024-09-02T13:28:23.639" v="594" actId="6549"/>
          <ac:spMkLst>
            <pc:docMk/>
            <pc:sldMk cId="735212931" sldId="285"/>
            <ac:spMk id="3" creationId="{64941E7E-1AB4-02A5-B5E8-CFFA18B95F06}"/>
          </ac:spMkLst>
        </pc:spChg>
      </pc:sldChg>
      <pc:sldChg chg="modSp del mod ord">
        <pc:chgData name="Jantine Kooijman - van Ginhoven" userId="d5509c23-08ae-47af-a384-9847646e4f87" providerId="ADAL" clId="{8D7C80DC-95C5-467A-8F61-BAA20DF3BD6A}" dt="2024-09-19T11:25:46.702" v="1526" actId="47"/>
        <pc:sldMkLst>
          <pc:docMk/>
          <pc:sldMk cId="3450917030" sldId="287"/>
        </pc:sldMkLst>
        <pc:spChg chg="mod">
          <ac:chgData name="Jantine Kooijman - van Ginhoven" userId="d5509c23-08ae-47af-a384-9847646e4f87" providerId="ADAL" clId="{8D7C80DC-95C5-467A-8F61-BAA20DF3BD6A}" dt="2024-09-02T13:27:53.977" v="580" actId="6549"/>
          <ac:spMkLst>
            <pc:docMk/>
            <pc:sldMk cId="3450917030" sldId="287"/>
            <ac:spMk id="3" creationId="{7183D298-B1F9-9E79-6CF9-97CCEEB6BBD6}"/>
          </ac:spMkLst>
        </pc:spChg>
      </pc:sldChg>
      <pc:sldChg chg="modSp mod">
        <pc:chgData name="Jantine Kooijman - van Ginhoven" userId="d5509c23-08ae-47af-a384-9847646e4f87" providerId="ADAL" clId="{8D7C80DC-95C5-467A-8F61-BAA20DF3BD6A}" dt="2024-09-16T11:14:14.257" v="771" actId="20577"/>
        <pc:sldMkLst>
          <pc:docMk/>
          <pc:sldMk cId="2249448442" sldId="288"/>
        </pc:sldMkLst>
        <pc:spChg chg="mod">
          <ac:chgData name="Jantine Kooijman - van Ginhoven" userId="d5509c23-08ae-47af-a384-9847646e4f87" providerId="ADAL" clId="{8D7C80DC-95C5-467A-8F61-BAA20DF3BD6A}" dt="2024-09-02T13:14:57.013" v="579" actId="20577"/>
          <ac:spMkLst>
            <pc:docMk/>
            <pc:sldMk cId="2249448442" sldId="288"/>
            <ac:spMk id="2" creationId="{3D4D2E62-C7C7-522F-A385-C6A2BF0BFF33}"/>
          </ac:spMkLst>
        </pc:spChg>
        <pc:spChg chg="mod">
          <ac:chgData name="Jantine Kooijman - van Ginhoven" userId="d5509c23-08ae-47af-a384-9847646e4f87" providerId="ADAL" clId="{8D7C80DC-95C5-467A-8F61-BAA20DF3BD6A}" dt="2024-09-16T11:14:14.257" v="771" actId="20577"/>
          <ac:spMkLst>
            <pc:docMk/>
            <pc:sldMk cId="2249448442" sldId="288"/>
            <ac:spMk id="3" creationId="{3BE05C33-8D1D-B08B-6463-024A5E74C180}"/>
          </ac:spMkLst>
        </pc:spChg>
      </pc:sldChg>
      <pc:sldChg chg="del">
        <pc:chgData name="Jantine Kooijman - van Ginhoven" userId="d5509c23-08ae-47af-a384-9847646e4f87" providerId="ADAL" clId="{8D7C80DC-95C5-467A-8F61-BAA20DF3BD6A}" dt="2024-09-02T13:06:48.911" v="196" actId="47"/>
        <pc:sldMkLst>
          <pc:docMk/>
          <pc:sldMk cId="339236519" sldId="291"/>
        </pc:sldMkLst>
      </pc:sldChg>
      <pc:sldChg chg="del">
        <pc:chgData name="Jantine Kooijman - van Ginhoven" userId="d5509c23-08ae-47af-a384-9847646e4f87" providerId="ADAL" clId="{8D7C80DC-95C5-467A-8F61-BAA20DF3BD6A}" dt="2024-09-02T13:06:50.696" v="197" actId="47"/>
        <pc:sldMkLst>
          <pc:docMk/>
          <pc:sldMk cId="1922779186" sldId="292"/>
        </pc:sldMkLst>
      </pc:sldChg>
      <pc:sldChg chg="addSp modSp del mod ord">
        <pc:chgData name="Jantine Kooijman - van Ginhoven" userId="d5509c23-08ae-47af-a384-9847646e4f87" providerId="ADAL" clId="{8D7C80DC-95C5-467A-8F61-BAA20DF3BD6A}" dt="2024-09-16T11:29:39.054" v="1517" actId="255"/>
        <pc:sldMkLst>
          <pc:docMk/>
          <pc:sldMk cId="1150988002" sldId="293"/>
        </pc:sldMkLst>
        <pc:spChg chg="mod">
          <ac:chgData name="Jantine Kooijman - van Ginhoven" userId="d5509c23-08ae-47af-a384-9847646e4f87" providerId="ADAL" clId="{8D7C80DC-95C5-467A-8F61-BAA20DF3BD6A}" dt="2024-09-16T11:29:39.054" v="1517" actId="255"/>
          <ac:spMkLst>
            <pc:docMk/>
            <pc:sldMk cId="1150988002" sldId="293"/>
            <ac:spMk id="3" creationId="{FAA45DCB-9C05-DCAD-D465-8DEB7F6A847E}"/>
          </ac:spMkLst>
        </pc:spChg>
        <pc:spChg chg="add mod">
          <ac:chgData name="Jantine Kooijman - van Ginhoven" userId="d5509c23-08ae-47af-a384-9847646e4f87" providerId="ADAL" clId="{8D7C80DC-95C5-467A-8F61-BAA20DF3BD6A}" dt="2024-09-16T11:29:28.098" v="1515" actId="1076"/>
          <ac:spMkLst>
            <pc:docMk/>
            <pc:sldMk cId="1150988002" sldId="293"/>
            <ac:spMk id="5" creationId="{4E1D780C-F213-6860-BE69-4E5C56CB6C18}"/>
          </ac:spMkLst>
        </pc:spChg>
        <pc:picChg chg="add mod">
          <ac:chgData name="Jantine Kooijman - van Ginhoven" userId="d5509c23-08ae-47af-a384-9847646e4f87" providerId="ADAL" clId="{8D7C80DC-95C5-467A-8F61-BAA20DF3BD6A}" dt="2024-09-16T11:29:23.377" v="1514" actId="1076"/>
          <ac:picMkLst>
            <pc:docMk/>
            <pc:sldMk cId="1150988002" sldId="293"/>
            <ac:picMk id="4" creationId="{6BA7FE09-2B59-F031-29BD-21FDED3A3AAE}"/>
          </ac:picMkLst>
        </pc:picChg>
      </pc:sldChg>
      <pc:sldChg chg="modSp mod modNotesTx">
        <pc:chgData name="Jantine Kooijman - van Ginhoven" userId="d5509c23-08ae-47af-a384-9847646e4f87" providerId="ADAL" clId="{8D7C80DC-95C5-467A-8F61-BAA20DF3BD6A}" dt="2024-09-16T11:30:05.474" v="1522" actId="1076"/>
        <pc:sldMkLst>
          <pc:docMk/>
          <pc:sldMk cId="1741299776" sldId="350"/>
        </pc:sldMkLst>
        <pc:spChg chg="mod">
          <ac:chgData name="Jantine Kooijman - van Ginhoven" userId="d5509c23-08ae-47af-a384-9847646e4f87" providerId="ADAL" clId="{8D7C80DC-95C5-467A-8F61-BAA20DF3BD6A}" dt="2024-09-16T11:30:05.474" v="1522" actId="1076"/>
          <ac:spMkLst>
            <pc:docMk/>
            <pc:sldMk cId="1741299776" sldId="350"/>
            <ac:spMk id="4" creationId="{2D449796-C4D9-BC07-3519-86BB9CFAC552}"/>
          </ac:spMkLst>
        </pc:spChg>
        <pc:picChg chg="mod">
          <ac:chgData name="Jantine Kooijman - van Ginhoven" userId="d5509c23-08ae-47af-a384-9847646e4f87" providerId="ADAL" clId="{8D7C80DC-95C5-467A-8F61-BAA20DF3BD6A}" dt="2024-09-02T13:29:23.765" v="600" actId="1076"/>
          <ac:picMkLst>
            <pc:docMk/>
            <pc:sldMk cId="1741299776" sldId="350"/>
            <ac:picMk id="5" creationId="{1595E449-6EC6-45D4-301D-9BC7392662F3}"/>
          </ac:picMkLst>
        </pc:picChg>
      </pc:sldChg>
      <pc:sldChg chg="addSp modSp mod">
        <pc:chgData name="Jantine Kooijman - van Ginhoven" userId="d5509c23-08ae-47af-a384-9847646e4f87" providerId="ADAL" clId="{8D7C80DC-95C5-467A-8F61-BAA20DF3BD6A}" dt="2024-09-16T11:29:43.921" v="1518" actId="255"/>
        <pc:sldMkLst>
          <pc:docMk/>
          <pc:sldMk cId="4135649685" sldId="351"/>
        </pc:sldMkLst>
        <pc:spChg chg="mod">
          <ac:chgData name="Jantine Kooijman - van Ginhoven" userId="d5509c23-08ae-47af-a384-9847646e4f87" providerId="ADAL" clId="{8D7C80DC-95C5-467A-8F61-BAA20DF3BD6A}" dt="2024-09-16T11:29:43.921" v="1518" actId="255"/>
          <ac:spMkLst>
            <pc:docMk/>
            <pc:sldMk cId="4135649685" sldId="351"/>
            <ac:spMk id="3" creationId="{FAA45DCB-9C05-DCAD-D465-8DEB7F6A847E}"/>
          </ac:spMkLst>
        </pc:spChg>
        <pc:spChg chg="add mod">
          <ac:chgData name="Jantine Kooijman - van Ginhoven" userId="d5509c23-08ae-47af-a384-9847646e4f87" providerId="ADAL" clId="{8D7C80DC-95C5-467A-8F61-BAA20DF3BD6A}" dt="2024-09-16T11:29:17.761" v="1513" actId="1076"/>
          <ac:spMkLst>
            <pc:docMk/>
            <pc:sldMk cId="4135649685" sldId="351"/>
            <ac:spMk id="5" creationId="{F48CA1EC-C302-E50C-7968-947CE603624F}"/>
          </ac:spMkLst>
        </pc:spChg>
        <pc:picChg chg="mod">
          <ac:chgData name="Jantine Kooijman - van Ginhoven" userId="d5509c23-08ae-47af-a384-9847646e4f87" providerId="ADAL" clId="{8D7C80DC-95C5-467A-8F61-BAA20DF3BD6A}" dt="2024-09-16T11:29:12.552" v="1512" actId="1076"/>
          <ac:picMkLst>
            <pc:docMk/>
            <pc:sldMk cId="4135649685" sldId="351"/>
            <ac:picMk id="4" creationId="{6BA7FE09-2B59-F031-29BD-21FDED3A3AAE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4158CE39-9C6C-DDDF-B56F-57B57183930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889938" cy="489374"/>
          </a:xfrm>
          <a:prstGeom prst="rect">
            <a:avLst/>
          </a:prstGeom>
        </p:spPr>
        <p:txBody>
          <a:bodyPr vert="horz" lIns="93834" tIns="46917" rIns="93834" bIns="46917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53F3184-766F-2C4C-4432-CA46454DC6B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777607" y="1"/>
            <a:ext cx="2889938" cy="489374"/>
          </a:xfrm>
          <a:prstGeom prst="rect">
            <a:avLst/>
          </a:prstGeom>
        </p:spPr>
        <p:txBody>
          <a:bodyPr vert="horz" lIns="93834" tIns="46917" rIns="93834" bIns="46917" rtlCol="0"/>
          <a:lstStyle>
            <a:lvl1pPr algn="r">
              <a:defRPr sz="1200"/>
            </a:lvl1pPr>
          </a:lstStyle>
          <a:p>
            <a:fld id="{5502C92C-2AB7-4934-859C-5F9D210F6373}" type="datetimeFigureOut">
              <a:rPr lang="nl-NL" smtClean="0"/>
              <a:t>19-9-2024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2A89B72-F761-347A-68C2-617788E06C4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264228"/>
            <a:ext cx="2889938" cy="489373"/>
          </a:xfrm>
          <a:prstGeom prst="rect">
            <a:avLst/>
          </a:prstGeom>
        </p:spPr>
        <p:txBody>
          <a:bodyPr vert="horz" lIns="93834" tIns="46917" rIns="93834" bIns="46917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776BC27-2800-CE58-43BF-CB443262706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777607" y="9264228"/>
            <a:ext cx="2889938" cy="489373"/>
          </a:xfrm>
          <a:prstGeom prst="rect">
            <a:avLst/>
          </a:prstGeom>
        </p:spPr>
        <p:txBody>
          <a:bodyPr vert="horz" lIns="93834" tIns="46917" rIns="93834" bIns="46917" rtlCol="0" anchor="b"/>
          <a:lstStyle>
            <a:lvl1pPr algn="r">
              <a:defRPr sz="1200"/>
            </a:lvl1pPr>
          </a:lstStyle>
          <a:p>
            <a:fld id="{6A8C932B-7449-48F8-945B-F08A757B996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25163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89938" cy="489374"/>
          </a:xfrm>
          <a:prstGeom prst="rect">
            <a:avLst/>
          </a:prstGeom>
        </p:spPr>
        <p:txBody>
          <a:bodyPr vert="horz" lIns="93834" tIns="46917" rIns="93834" bIns="46917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777607" y="1"/>
            <a:ext cx="2889938" cy="489374"/>
          </a:xfrm>
          <a:prstGeom prst="rect">
            <a:avLst/>
          </a:prstGeom>
        </p:spPr>
        <p:txBody>
          <a:bodyPr vert="horz" lIns="93834" tIns="46917" rIns="93834" bIns="46917" rtlCol="0"/>
          <a:lstStyle>
            <a:lvl1pPr algn="r">
              <a:defRPr sz="1200"/>
            </a:lvl1pPr>
          </a:lstStyle>
          <a:p>
            <a:fld id="{DFA203D9-43F2-4088-A2CC-C6AB57409D22}" type="datetimeFigureOut">
              <a:rPr lang="nl-NL" smtClean="0"/>
              <a:t>19-9-2024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19200"/>
            <a:ext cx="5851525" cy="3292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834" tIns="46917" rIns="93834" bIns="46917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66910" y="4693922"/>
            <a:ext cx="5335270" cy="3840479"/>
          </a:xfrm>
          <a:prstGeom prst="rect">
            <a:avLst/>
          </a:prstGeom>
        </p:spPr>
        <p:txBody>
          <a:bodyPr vert="horz" lIns="93834" tIns="46917" rIns="93834" bIns="46917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264228"/>
            <a:ext cx="2889938" cy="489373"/>
          </a:xfrm>
          <a:prstGeom prst="rect">
            <a:avLst/>
          </a:prstGeom>
        </p:spPr>
        <p:txBody>
          <a:bodyPr vert="horz" lIns="93834" tIns="46917" rIns="93834" bIns="46917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777607" y="9264228"/>
            <a:ext cx="2889938" cy="489373"/>
          </a:xfrm>
          <a:prstGeom prst="rect">
            <a:avLst/>
          </a:prstGeom>
        </p:spPr>
        <p:txBody>
          <a:bodyPr vert="horz" lIns="93834" tIns="46917" rIns="93834" bIns="46917" rtlCol="0" anchor="b"/>
          <a:lstStyle>
            <a:lvl1pPr algn="r">
              <a:defRPr sz="1200"/>
            </a:lvl1pPr>
          </a:lstStyle>
          <a:p>
            <a:fld id="{E262A15C-2641-47A6-BA28-B445C6CD2C8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3560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62A15C-2641-47A6-BA28-B445C6CD2C8D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0464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62A15C-2641-47A6-BA28-B445C6CD2C8D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7926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62A15C-2641-47A6-BA28-B445C6CD2C8D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0520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62A15C-2641-47A6-BA28-B445C6CD2C8D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7343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62A15C-2641-47A6-BA28-B445C6CD2C8D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593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Alicia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62A15C-2641-47A6-BA28-B445C6CD2C8D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9128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Alicia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62A15C-2641-47A6-BA28-B445C6CD2C8D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07245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62A15C-2641-47A6-BA28-B445C6CD2C8D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55393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62A15C-2641-47A6-BA28-B445C6CD2C8D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58134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62A15C-2641-47A6-BA28-B445C6CD2C8D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4662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9BF64F-3B76-4A93-B496-FBF41F402E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ctr" anchorCtr="0">
            <a:normAutofit/>
          </a:bodyPr>
          <a:lstStyle>
            <a:lvl1pPr algn="ctr">
              <a:defRPr sz="48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754AA4F-CC63-4682-80BD-734BAD2FF8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6592481-8670-41B4-BEF8-AD6FF062B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 dirty="0"/>
              <a:t>Datum: </a:t>
            </a:r>
            <a:fld id="{CFB90B91-7A69-4C00-B8B7-D66A197B295C}" type="datetimeFigureOut">
              <a:rPr lang="nl-NL" smtClean="0"/>
              <a:pPr/>
              <a:t>19-9-2024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EC2E84B-4AC3-427A-802A-A51968069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94B9B15-6389-4C5B-B37F-BCAA12671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nl-NL" dirty="0"/>
          </a:p>
        </p:txBody>
      </p:sp>
      <p:pic>
        <p:nvPicPr>
          <p:cNvPr id="8" name="Afbeelding 7" descr="Afbeelding met tekst&#10;&#10;Automatisch gegenereerde beschrijving">
            <a:extLst>
              <a:ext uri="{FF2B5EF4-FFF2-40B4-BE49-F238E27FC236}">
                <a16:creationId xmlns:a16="http://schemas.microsoft.com/office/drawing/2014/main" id="{6266A303-51B7-433A-906F-FC2108D320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59" y="136525"/>
            <a:ext cx="3159968" cy="57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26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3E8CB2-BB81-4F49-93EB-1904376E8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48F4F74-0A24-4C26-A79D-E5A8A246AF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8725B1B-FEED-4BF6-BB53-D5DA3A32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CFB90B91-7A69-4C00-B8B7-D66A197B295C}" type="datetimeFigureOut">
              <a:rPr lang="nl-NL" smtClean="0"/>
              <a:pPr/>
              <a:t>19-9-2024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5D29DCA-9EC8-4054-9630-20079DCFB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21E77F8-7E99-4A0F-AC43-78F67BA0D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0D4CD8A2-855D-43C4-9DA3-FDB18D2079BB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84165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010082-4017-4926-B65A-BD85C5CC1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3E56D96-9A94-4D76-B5B8-54702FA5B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CFB90B91-7A69-4C00-B8B7-D66A197B295C}" type="datetimeFigureOut">
              <a:rPr lang="nl-NL" smtClean="0"/>
              <a:pPr/>
              <a:t>19-9-2024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B46D36E-868A-423A-8207-42522DDA7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0B7C528-58E3-4A24-B96F-C84C4EBC7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0D4CD8A2-855D-43C4-9DA3-FDB18D2079B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4819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52F5E6-13A2-4AE3-8B9A-4E9A6B7E5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t" anchorCtr="0">
            <a:normAutofit/>
          </a:bodyPr>
          <a:lstStyle>
            <a:lvl1pPr>
              <a:defRPr sz="54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F026082-7E7E-4F62-A845-42D6EFC314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9B9F021-00B3-4049-9402-BFFE17916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CFB90B91-7A69-4C00-B8B7-D66A197B295C}" type="datetimeFigureOut">
              <a:rPr lang="nl-NL" smtClean="0"/>
              <a:pPr/>
              <a:t>19-9-2024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AA73C19-24BA-46E3-BCA3-99B737E59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B2A4BF5-1C13-4FCD-9BCB-0B2852377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0D4CD8A2-855D-43C4-9DA3-FDB18D2079B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2631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48F4F74-0A24-4C26-A79D-E5A8A246AF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4822" y="856211"/>
            <a:ext cx="9608977" cy="5320752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8725B1B-FEED-4BF6-BB53-D5DA3A32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CFB90B91-7A69-4C00-B8B7-D66A197B295C}" type="datetimeFigureOut">
              <a:rPr lang="nl-NL" smtClean="0"/>
              <a:pPr/>
              <a:t>19-9-2024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5D29DCA-9EC8-4054-9630-20079DCFB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21E77F8-7E99-4A0F-AC43-78F67BA0D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0D4CD8A2-855D-43C4-9DA3-FDB18D2079BB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50707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17A47932-D132-422B-A2DE-170F59EA0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CFB90B91-7A69-4C00-B8B7-D66A197B295C}" type="datetimeFigureOut">
              <a:rPr lang="nl-NL" smtClean="0"/>
              <a:pPr/>
              <a:t>19-9-2024</a:t>
            </a:fld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0F37805-9655-4242-B1BE-2EE2FE916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AAC706E-72EA-4F44-A43E-5633356D9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0D4CD8A2-855D-43C4-9DA3-FDB18D2079B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8990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alphaModFix amt="41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A06C0FA0-1CDB-4B90-B381-F796ED90B5B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59" y="136525"/>
            <a:ext cx="3159968" cy="578274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191E252-742D-43EA-9707-C4901E8A0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4824" y="365125"/>
            <a:ext cx="96089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5F79B5-1BC0-44DB-ACF5-D885BF5A09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44822" y="1825625"/>
            <a:ext cx="960897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FB6B5DE-6598-43BB-8463-0CEB11F267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CFB90B91-7A69-4C00-B8B7-D66A197B295C}" type="datetimeFigureOut">
              <a:rPr lang="nl-NL" smtClean="0"/>
              <a:pPr/>
              <a:t>19-9-2024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14AC997-15D1-45EB-A6B0-7BB54F6A1C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77FF017-AB63-40CF-AAD4-2594F0A3B3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CD8A2-855D-43C4-9DA3-FDB18D2079BB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1691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1" r:id="rId4"/>
    <p:sldLayoutId id="2147483656" r:id="rId5"/>
    <p:sldLayoutId id="214748365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D2DFAD-4801-4306-A113-C66CCF4A3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665368" cy="4797174"/>
          </a:xfrm>
        </p:spPr>
        <p:txBody>
          <a:bodyPr>
            <a:normAutofit/>
          </a:bodyPr>
          <a:lstStyle/>
          <a:p>
            <a:r>
              <a:rPr lang="nl-NL" dirty="0"/>
              <a:t>Gebiedsontwikkelingen in Reeuwijk-Dorp</a:t>
            </a:r>
            <a:br>
              <a:rPr lang="nl-NL" dirty="0"/>
            </a:br>
            <a:br>
              <a:rPr lang="nl-NL" dirty="0"/>
            </a:br>
            <a:r>
              <a:rPr lang="nl-NL" sz="3300" dirty="0"/>
              <a:t>Centrumplan Reeuwijk-Dorp/Action-locatie</a:t>
            </a:r>
            <a:br>
              <a:rPr lang="nl-NL" sz="3300" dirty="0"/>
            </a:br>
            <a:r>
              <a:rPr lang="nl-NL" sz="3300" dirty="0"/>
              <a:t>St. Catharina / Achter de Boerderij</a:t>
            </a:r>
          </a:p>
        </p:txBody>
      </p:sp>
    </p:spTree>
    <p:extLst>
      <p:ext uri="{BB962C8B-B14F-4D97-AF65-F5344CB8AC3E}">
        <p14:creationId xmlns:p14="http://schemas.microsoft.com/office/powerpoint/2010/main" val="4222887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996003-2230-4699-6AF3-14E831980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Vervolgproces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4941E7E-1AB4-02A5-B5E8-CFFA18B95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nl-NL"/>
          </a:p>
          <a:p>
            <a:pPr marL="0" indent="0">
              <a:buNone/>
            </a:pPr>
            <a:endParaRPr lang="nl-NL" b="1"/>
          </a:p>
          <a:p>
            <a:endParaRPr lang="nl-NL"/>
          </a:p>
          <a:p>
            <a:endParaRPr lang="nl-NL"/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E52CD41C-A713-0F4E-72A6-6DBCE75417AA}"/>
              </a:ext>
            </a:extLst>
          </p:cNvPr>
          <p:cNvSpPr txBox="1">
            <a:spLocks/>
          </p:cNvSpPr>
          <p:nvPr/>
        </p:nvSpPr>
        <p:spPr>
          <a:xfrm>
            <a:off x="1234440" y="1690688"/>
            <a:ext cx="8823960" cy="5167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800"/>
              <a:t>Planning:</a:t>
            </a:r>
          </a:p>
          <a:p>
            <a:r>
              <a:rPr lang="nl-NL" sz="1600"/>
              <a:t>Uitwerking inrichtingsplan buitenruimte 		- sept – dec 2024</a:t>
            </a:r>
          </a:p>
          <a:p>
            <a:r>
              <a:rPr lang="nl-NL" sz="1600"/>
              <a:t>Aanvraag omgevingsvergunning			- jan – mrt 2025</a:t>
            </a:r>
          </a:p>
          <a:p>
            <a:r>
              <a:rPr lang="nl-NL" sz="1600"/>
              <a:t>Verkoop woningen				- 2025</a:t>
            </a:r>
          </a:p>
          <a:p>
            <a:r>
              <a:rPr lang="nl-NL" sz="1600"/>
              <a:t>Bouwrijp maken				- 2025 – Q1 2026</a:t>
            </a:r>
          </a:p>
          <a:p>
            <a:r>
              <a:rPr lang="nl-NL" sz="1600"/>
              <a:t>Bouw						- 2026 - 2027</a:t>
            </a:r>
          </a:p>
          <a:p>
            <a:r>
              <a:rPr lang="nl-NL" sz="1600"/>
              <a:t>Woonrijp maken				- Q2 2027</a:t>
            </a:r>
          </a:p>
          <a:p>
            <a:endParaRPr lang="nl-NL" sz="1600"/>
          </a:p>
          <a:p>
            <a:r>
              <a:rPr lang="nl-NL" sz="1600"/>
              <a:t>We informeren het dorp met regelmaat over de stand van zaken m.b.t. het bouwproces.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1600"/>
          </a:p>
          <a:p>
            <a:endParaRPr lang="nl-NL" sz="1600"/>
          </a:p>
          <a:p>
            <a:endParaRPr lang="nl-NL" sz="1600"/>
          </a:p>
          <a:p>
            <a:endParaRPr lang="nl-NL" sz="2000"/>
          </a:p>
        </p:txBody>
      </p:sp>
    </p:spTree>
    <p:extLst>
      <p:ext uri="{BB962C8B-B14F-4D97-AF65-F5344CB8AC3E}">
        <p14:creationId xmlns:p14="http://schemas.microsoft.com/office/powerpoint/2010/main" val="735212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8D2396-BA58-5842-92B3-E164072D5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Centrumplan Reeuwijk- Dorp</a:t>
            </a:r>
          </a:p>
        </p:txBody>
      </p: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BF61703B-74C4-A26D-6122-8C38D883718F}"/>
              </a:ext>
            </a:extLst>
          </p:cNvPr>
          <p:cNvCxnSpPr/>
          <p:nvPr/>
        </p:nvCxnSpPr>
        <p:spPr>
          <a:xfrm>
            <a:off x="1902542" y="2109019"/>
            <a:ext cx="3229897" cy="185829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" name="Afbeelding 2" descr="Afbeelding met kaart, Stedenbouwkunde, gebouw, stad&#10;&#10;Automatisch gegenereerde beschrijving">
            <a:extLst>
              <a:ext uri="{FF2B5EF4-FFF2-40B4-BE49-F238E27FC236}">
                <a16:creationId xmlns:a16="http://schemas.microsoft.com/office/drawing/2014/main" id="{F233FD79-D7DD-E29A-A2BF-F0FA69CCC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935" y="1475545"/>
            <a:ext cx="6989537" cy="519925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2DBB682-B262-7954-4CC2-4C2AB9F912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8749" y="1690688"/>
            <a:ext cx="2456901" cy="221304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EB814E2-A100-6AFA-9ED2-B2E605798D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6810" y="4071809"/>
            <a:ext cx="3023878" cy="1005927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3F09D5BA-B31F-99BB-1CE2-0735EAA87F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3030" y="2897801"/>
            <a:ext cx="2517866" cy="10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433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F1E9BA-3835-FF07-01C5-B81F498B0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65126"/>
            <a:ext cx="11630025" cy="935038"/>
          </a:xfrm>
        </p:spPr>
        <p:txBody>
          <a:bodyPr>
            <a:normAutofit fontScale="90000"/>
          </a:bodyPr>
          <a:lstStyle/>
          <a:p>
            <a:r>
              <a:rPr lang="nl-NL" sz="3200" b="1" u="sng"/>
              <a:t>Voorlopig</a:t>
            </a:r>
            <a:r>
              <a:rPr lang="nl-NL" sz="3200" b="1"/>
              <a:t> inrichtingsplan uitgangspunt besluitvorming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1595E449-6EC6-45D4-301D-9BC7392662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99441" y="1417834"/>
            <a:ext cx="5675710" cy="4886465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F21CB9F-6D3C-4AFA-AE67-C508E80E50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3903" y="1530849"/>
            <a:ext cx="5587477" cy="488646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2D449796-C4D9-BC07-3519-86BB9CFAC552}"/>
              </a:ext>
            </a:extLst>
          </p:cNvPr>
          <p:cNvSpPr txBox="1"/>
          <p:nvPr/>
        </p:nvSpPr>
        <p:spPr>
          <a:xfrm rot="19329973">
            <a:off x="1588969" y="2563632"/>
            <a:ext cx="609771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dirty="0">
                <a:solidFill>
                  <a:schemeClr val="bg2">
                    <a:lumMod val="50000"/>
                  </a:schemeClr>
                </a:solidFill>
              </a:rPr>
              <a:t>Concept oude </a:t>
            </a:r>
          </a:p>
          <a:p>
            <a:r>
              <a:rPr lang="nl-NL" sz="4000" dirty="0">
                <a:solidFill>
                  <a:schemeClr val="bg2">
                    <a:lumMod val="50000"/>
                  </a:schemeClr>
                </a:solidFill>
              </a:rPr>
              <a:t>situatie</a:t>
            </a:r>
          </a:p>
        </p:txBody>
      </p:sp>
    </p:spTree>
    <p:extLst>
      <p:ext uri="{BB962C8B-B14F-4D97-AF65-F5344CB8AC3E}">
        <p14:creationId xmlns:p14="http://schemas.microsoft.com/office/powerpoint/2010/main" val="1741299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4D2E62-C7C7-522F-A385-C6A2BF0BF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Proces tot nu toe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BE05C33-8D1D-B08B-6463-024A5E74C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4823" y="1443038"/>
            <a:ext cx="9608977" cy="525780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nl-NL" sz="1600" dirty="0"/>
              <a:t>April 2023: keukentafelgesprekken direct omwonenden en belanghebbenden</a:t>
            </a:r>
          </a:p>
          <a:p>
            <a:pPr>
              <a:lnSpc>
                <a:spcPct val="110000"/>
              </a:lnSpc>
            </a:pPr>
            <a:r>
              <a:rPr lang="nl-NL" sz="1600" dirty="0"/>
              <a:t>19 juni 2023 bewonersavond (presentatie voorlopige inrichting)</a:t>
            </a:r>
          </a:p>
          <a:p>
            <a:pPr>
              <a:lnSpc>
                <a:spcPct val="110000"/>
              </a:lnSpc>
            </a:pPr>
            <a:r>
              <a:rPr lang="nl-NL" sz="1600" dirty="0"/>
              <a:t>30 januari 2024 bewonersavond (direct omwonenden aangepast inrichtingsplan + proces gefaseerde omgevingsvergunning)</a:t>
            </a:r>
          </a:p>
          <a:p>
            <a:pPr>
              <a:lnSpc>
                <a:spcPct val="110000"/>
              </a:lnSpc>
            </a:pPr>
            <a:r>
              <a:rPr lang="nl-NL" sz="1600" dirty="0"/>
              <a:t>5 juni: 2024: commissie ruimte</a:t>
            </a:r>
          </a:p>
          <a:p>
            <a:pPr lvl="2">
              <a:lnSpc>
                <a:spcPct val="110000"/>
              </a:lnSpc>
            </a:pPr>
            <a:r>
              <a:rPr lang="nl-NL" sz="1600" dirty="0"/>
              <a:t>Verklaring van geen bedenkingen is aangehouden door de commissie</a:t>
            </a:r>
          </a:p>
          <a:p>
            <a:pPr lvl="2">
              <a:lnSpc>
                <a:spcPct val="110000"/>
              </a:lnSpc>
            </a:pPr>
            <a:r>
              <a:rPr lang="nl-NL" sz="1600" dirty="0"/>
              <a:t>Meer tijd nemen voor maatregelen/oplossingen binnen plan met/voor omliggende bedrijven</a:t>
            </a:r>
          </a:p>
          <a:p>
            <a:pPr lvl="2">
              <a:lnSpc>
                <a:spcPct val="110000"/>
              </a:lnSpc>
            </a:pPr>
            <a:r>
              <a:rPr lang="nl-NL" sz="1600" dirty="0"/>
              <a:t>Formele start inspraak is daarmee uitgesteld</a:t>
            </a:r>
          </a:p>
          <a:p>
            <a:pPr lvl="2">
              <a:lnSpc>
                <a:spcPct val="110000"/>
              </a:lnSpc>
            </a:pPr>
            <a:r>
              <a:rPr lang="nl-NL" sz="1600" dirty="0"/>
              <a:t>Gemeente en ontwikkelaar onderzoeken verschillende scenario’s. </a:t>
            </a:r>
          </a:p>
          <a:p>
            <a:pPr>
              <a:lnSpc>
                <a:spcPct val="110000"/>
              </a:lnSpc>
            </a:pPr>
            <a:r>
              <a:rPr lang="nl-NL" sz="1600" dirty="0"/>
              <a:t>2 juli 2024: bewonersavond (stand van zaken besluitvormingsproces en terugkoppeling belangrijkste opmerkingen bewoners/belanghebbenden</a:t>
            </a:r>
          </a:p>
          <a:p>
            <a:pPr>
              <a:lnSpc>
                <a:spcPct val="110000"/>
              </a:lnSpc>
            </a:pPr>
            <a:r>
              <a:rPr lang="nl-NL" sz="1600" dirty="0"/>
              <a:t>2 juli 2024 tot nu:</a:t>
            </a:r>
          </a:p>
          <a:p>
            <a:pPr lvl="1">
              <a:lnSpc>
                <a:spcPct val="110000"/>
              </a:lnSpc>
              <a:buFontTx/>
              <a:buChar char="-"/>
            </a:pPr>
            <a:r>
              <a:rPr lang="nl-NL" sz="1600" dirty="0"/>
              <a:t>Gesprekken met omliggende bedrijven</a:t>
            </a:r>
          </a:p>
          <a:p>
            <a:pPr lvl="1">
              <a:lnSpc>
                <a:spcPct val="110000"/>
              </a:lnSpc>
              <a:buFontTx/>
              <a:buChar char="-"/>
            </a:pPr>
            <a:r>
              <a:rPr lang="nl-NL" sz="1600" dirty="0"/>
              <a:t>gesprekken met projectontwikkelaar en woningbouwvereniging voor alternatieve inrichting</a:t>
            </a:r>
          </a:p>
          <a:p>
            <a:pPr lvl="2">
              <a:lnSpc>
                <a:spcPct val="110000"/>
              </a:lnSpc>
            </a:pPr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2249448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D1013B-D39B-24C1-D83F-F86167A20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b="1"/>
              <a:t>Vervolgproces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AA45DCB-9C05-DCAD-D465-8DEB7F6A8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4920" y="1690688"/>
            <a:ext cx="6568440" cy="5167312"/>
          </a:xfrm>
        </p:spPr>
        <p:txBody>
          <a:bodyPr>
            <a:normAutofit/>
          </a:bodyPr>
          <a:lstStyle/>
          <a:p>
            <a:r>
              <a:rPr lang="nl-NL" sz="1600" dirty="0"/>
              <a:t>Op dit moment nog geen duidelijkheid over de nieuwe planning</a:t>
            </a:r>
          </a:p>
          <a:p>
            <a:r>
              <a:rPr lang="nl-NL" sz="1600" dirty="0"/>
              <a:t>De komende periode onderzoeken we verschillende scenario’s voor deelgebied 1 en 3 (dit kost tijd). Denkrichtingen zijn: </a:t>
            </a:r>
          </a:p>
          <a:p>
            <a:pPr lvl="1"/>
            <a:r>
              <a:rPr lang="nl-NL" sz="1600" dirty="0"/>
              <a:t>Structuur van het plan zoveel mogelijk overeind houden</a:t>
            </a:r>
          </a:p>
          <a:p>
            <a:pPr lvl="1"/>
            <a:r>
              <a:rPr lang="nl-NL" sz="1600" dirty="0"/>
              <a:t>Sociale woningbouw richting deelgebied 1</a:t>
            </a:r>
          </a:p>
          <a:p>
            <a:pPr lvl="1"/>
            <a:r>
              <a:rPr lang="nl-NL" sz="1600" dirty="0"/>
              <a:t>Verschillende invullingen deelgebied 3 o.a. groen, parkeren en slechts een aantal woningen</a:t>
            </a:r>
          </a:p>
          <a:p>
            <a:pPr lvl="1"/>
            <a:r>
              <a:rPr lang="nl-NL" sz="1600" dirty="0"/>
              <a:t>Onderzoeken alternatieve parkeeroplossing voor het parkeren op de dijk</a:t>
            </a:r>
          </a:p>
          <a:p>
            <a:pPr lvl="1"/>
            <a:r>
              <a:rPr lang="nl-NL" sz="1600" dirty="0"/>
              <a:t>Mogelijke gefaseerde ruimtelijke procedure deelgebied 1 en 3. </a:t>
            </a:r>
          </a:p>
          <a:p>
            <a:r>
              <a:rPr lang="nl-NL" sz="1600" dirty="0"/>
              <a:t>Dit doen we in overleg met </a:t>
            </a:r>
            <a:r>
              <a:rPr lang="nl-NL" sz="1600" dirty="0" err="1"/>
              <a:t>Renward</a:t>
            </a:r>
            <a:r>
              <a:rPr lang="nl-NL" sz="1600" dirty="0"/>
              <a:t>, woningbouw en omliggende bedrijven. </a:t>
            </a:r>
          </a:p>
          <a:p>
            <a:pPr marL="0" indent="0">
              <a:buNone/>
            </a:pPr>
            <a:endParaRPr lang="nl-NL" sz="1600" dirty="0"/>
          </a:p>
          <a:p>
            <a:endParaRPr lang="nl-NL" sz="1600" dirty="0"/>
          </a:p>
          <a:p>
            <a:endParaRPr lang="nl-NL" sz="1600" dirty="0"/>
          </a:p>
          <a:p>
            <a:endParaRPr lang="nl-NL" sz="2000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6BA7FE09-2B59-F031-29BD-21FDED3A3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1215" y="1612071"/>
            <a:ext cx="4220785" cy="3633857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F48CA1EC-C302-E50C-7968-947CE603624F}"/>
              </a:ext>
            </a:extLst>
          </p:cNvPr>
          <p:cNvSpPr txBox="1"/>
          <p:nvPr/>
        </p:nvSpPr>
        <p:spPr>
          <a:xfrm rot="19329973">
            <a:off x="8067078" y="1967960"/>
            <a:ext cx="360313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800" dirty="0">
                <a:solidFill>
                  <a:schemeClr val="bg2">
                    <a:lumMod val="50000"/>
                  </a:schemeClr>
                </a:solidFill>
              </a:rPr>
              <a:t>Concept oude situatie</a:t>
            </a:r>
          </a:p>
        </p:txBody>
      </p:sp>
    </p:spTree>
    <p:extLst>
      <p:ext uri="{BB962C8B-B14F-4D97-AF65-F5344CB8AC3E}">
        <p14:creationId xmlns:p14="http://schemas.microsoft.com/office/powerpoint/2010/main" val="4135649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D1013B-D39B-24C1-D83F-F86167A20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b="1"/>
              <a:t>Vervolgproces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AA45DCB-9C05-DCAD-D465-8DEB7F6A8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4440" y="1690688"/>
            <a:ext cx="6598920" cy="5167312"/>
          </a:xfrm>
        </p:spPr>
        <p:txBody>
          <a:bodyPr>
            <a:normAutofit/>
          </a:bodyPr>
          <a:lstStyle/>
          <a:p>
            <a:endParaRPr lang="nl-NL" sz="1800" dirty="0"/>
          </a:p>
          <a:p>
            <a:r>
              <a:rPr lang="nl-NL" sz="1600" dirty="0"/>
              <a:t>We blijven in gesprek met de omliggende bedrijven over de continuïteit van hun bedrijfsvoering.</a:t>
            </a:r>
          </a:p>
          <a:p>
            <a:r>
              <a:rPr lang="nl-NL" sz="1600" dirty="0"/>
              <a:t>Vervolggesprekken met een aantal direct omwonenden na duidelijkheid over aangepast inrichtingsplan (denken aan overlast en wensen omwonenden). </a:t>
            </a:r>
          </a:p>
          <a:p>
            <a:r>
              <a:rPr lang="nl-NL" sz="1600" dirty="0"/>
              <a:t>Na duidelijkheid wordt de ruimtelijke procedure opnieuw opgestart en richting besluitvorming gebracht. </a:t>
            </a:r>
          </a:p>
          <a:p>
            <a:r>
              <a:rPr lang="nl-NL" sz="1600" dirty="0"/>
              <a:t>We informeren direct omwonenden met regelmaat over de stand van zaken m.b.t. het proces.</a:t>
            </a:r>
          </a:p>
          <a:p>
            <a:pPr marL="0" indent="0">
              <a:buNone/>
            </a:pPr>
            <a:endParaRPr lang="nl-NL" sz="1600" dirty="0"/>
          </a:p>
          <a:p>
            <a:endParaRPr lang="nl-NL" sz="1600" dirty="0"/>
          </a:p>
          <a:p>
            <a:endParaRPr lang="nl-NL" sz="1600" dirty="0"/>
          </a:p>
          <a:p>
            <a:endParaRPr lang="nl-NL" sz="2000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6BA7FE09-2B59-F031-29BD-21FDED3A3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1214" y="1812956"/>
            <a:ext cx="4220785" cy="3633857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4E1D780C-F213-6860-BE69-4E5C56CB6C18}"/>
              </a:ext>
            </a:extLst>
          </p:cNvPr>
          <p:cNvSpPr txBox="1"/>
          <p:nvPr/>
        </p:nvSpPr>
        <p:spPr>
          <a:xfrm rot="19329973">
            <a:off x="8158360" y="2083659"/>
            <a:ext cx="360313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800" dirty="0">
                <a:solidFill>
                  <a:schemeClr val="bg2">
                    <a:lumMod val="50000"/>
                  </a:schemeClr>
                </a:solidFill>
              </a:rPr>
              <a:t>Concept oude situatie</a:t>
            </a:r>
          </a:p>
        </p:txBody>
      </p:sp>
    </p:spTree>
    <p:extLst>
      <p:ext uri="{BB962C8B-B14F-4D97-AF65-F5344CB8AC3E}">
        <p14:creationId xmlns:p14="http://schemas.microsoft.com/office/powerpoint/2010/main" val="1150988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E9F577-E8D0-4A5D-D47F-98948E4BB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4824" y="365125"/>
            <a:ext cx="9608976" cy="1325563"/>
          </a:xfrm>
        </p:spPr>
        <p:txBody>
          <a:bodyPr anchor="ctr">
            <a:normAutofit fontScale="90000"/>
          </a:bodyPr>
          <a:lstStyle/>
          <a:p>
            <a:r>
              <a:rPr lang="nl-NL">
                <a:latin typeface="Verdana"/>
                <a:ea typeface="Verdana"/>
              </a:rPr>
              <a:t>St. Catharina / Achter de Boerderij</a:t>
            </a:r>
            <a:br>
              <a:rPr lang="nl-NL">
                <a:latin typeface="Verdana"/>
                <a:ea typeface="Verdana"/>
              </a:rPr>
            </a:br>
            <a:endParaRPr lang="nl-NL" sz="3200">
              <a:latin typeface="Verdana"/>
              <a:ea typeface="Verdana"/>
            </a:endParaRPr>
          </a:p>
        </p:txBody>
      </p:sp>
      <p:pic>
        <p:nvPicPr>
          <p:cNvPr id="5" name="Afbeelding 4" descr="Afbeelding met kaart, tekst&#10;&#10;Beschrijving automatisch gegenereerd met gemiddelde betrouwbaarheid">
            <a:extLst>
              <a:ext uri="{FF2B5EF4-FFF2-40B4-BE49-F238E27FC236}">
                <a16:creationId xmlns:a16="http://schemas.microsoft.com/office/drawing/2014/main" id="{E3B4F71A-A29D-16B0-C748-F4ADF2CE09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762" y="1690688"/>
            <a:ext cx="6610476" cy="467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30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schets, Kinderkunst, tekening&#10;&#10;Automatisch gegenereerde beschrijving">
            <a:extLst>
              <a:ext uri="{FF2B5EF4-FFF2-40B4-BE49-F238E27FC236}">
                <a16:creationId xmlns:a16="http://schemas.microsoft.com/office/drawing/2014/main" id="{E522931A-3EB1-97B7-2CD6-2DCED29B1F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0097" r="43441" b="9515"/>
          <a:stretch/>
        </p:blipFill>
        <p:spPr>
          <a:xfrm>
            <a:off x="6276176" y="2073275"/>
            <a:ext cx="4326351" cy="551303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0589FF9-E0C6-8F9D-2B74-BFE621934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Huidige stand van zaken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183D298-B1F9-9E79-6CF9-97CCEEB6BB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4822" y="1825625"/>
            <a:ext cx="9608977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b="1"/>
          </a:p>
          <a:p>
            <a:endParaRPr lang="nl-NL" b="1"/>
          </a:p>
          <a:p>
            <a:pPr marL="0" indent="0">
              <a:buNone/>
            </a:pPr>
            <a:endParaRPr lang="nl-NL" b="1"/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DED57267-0C64-49DE-250D-79DFB7D28318}"/>
              </a:ext>
            </a:extLst>
          </p:cNvPr>
          <p:cNvSpPr txBox="1">
            <a:spLocks/>
          </p:cNvSpPr>
          <p:nvPr/>
        </p:nvSpPr>
        <p:spPr>
          <a:xfrm>
            <a:off x="1744823" y="1443038"/>
            <a:ext cx="9608977" cy="5257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nl-NL" sz="1600"/>
              <a:t>Onherroepelijk bestemmingsplan St. Catharina t.b.v. 28 woningen</a:t>
            </a:r>
          </a:p>
          <a:p>
            <a:pPr>
              <a:lnSpc>
                <a:spcPct val="110000"/>
              </a:lnSpc>
            </a:pPr>
            <a:r>
              <a:rPr lang="nl-NL" sz="1600"/>
              <a:t>25 september 2024: Vaststelling beeldkwaliteitsplan door gemeenteraad. Het beeldkwaliteitsplan vormt het toetsingskader voor welstand.</a:t>
            </a:r>
          </a:p>
          <a:p>
            <a:pPr>
              <a:lnSpc>
                <a:spcPct val="110000"/>
              </a:lnSpc>
            </a:pPr>
            <a:r>
              <a:rPr lang="nl-NL" sz="1600"/>
              <a:t>Gesprekken met ontwikkelaar over inrichting en openbaarheid buitenruimte </a:t>
            </a:r>
          </a:p>
          <a:p>
            <a:pPr>
              <a:lnSpc>
                <a:spcPct val="110000"/>
              </a:lnSpc>
            </a:pPr>
            <a:endParaRPr lang="nl-NL" sz="1600"/>
          </a:p>
          <a:p>
            <a:pPr lvl="2">
              <a:lnSpc>
                <a:spcPct val="110000"/>
              </a:lnSpc>
            </a:pPr>
            <a:endParaRPr lang="nl-NL" sz="1600"/>
          </a:p>
        </p:txBody>
      </p:sp>
      <p:pic>
        <p:nvPicPr>
          <p:cNvPr id="10" name="Afbeelding 9" descr="Afbeelding met tekst, schermopname, diagram, Lettertype&#10;&#10;Automatisch gegenereerde beschrijving">
            <a:extLst>
              <a:ext uri="{FF2B5EF4-FFF2-40B4-BE49-F238E27FC236}">
                <a16:creationId xmlns:a16="http://schemas.microsoft.com/office/drawing/2014/main" id="{ED970B40-D4C0-A9A2-EA9A-31158FC420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99" b="61424"/>
          <a:stretch/>
        </p:blipFill>
        <p:spPr>
          <a:xfrm>
            <a:off x="1349406" y="2956443"/>
            <a:ext cx="5477522" cy="374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917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06E15E-57CD-7B0B-976F-6602A5CE6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6276" y="365125"/>
            <a:ext cx="9817524" cy="1044575"/>
          </a:xfrm>
        </p:spPr>
        <p:txBody>
          <a:bodyPr/>
          <a:lstStyle/>
          <a:p>
            <a:r>
              <a:rPr lang="nl-NL"/>
              <a:t>Verkavelingsplan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4A88680B-5033-5A94-CD65-D4FA4422ABB7}"/>
              </a:ext>
            </a:extLst>
          </p:cNvPr>
          <p:cNvSpPr txBox="1"/>
          <p:nvPr/>
        </p:nvSpPr>
        <p:spPr>
          <a:xfrm>
            <a:off x="8307050" y="6028760"/>
            <a:ext cx="6093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l-NL" sz="1800" b="0" i="1" u="none" strike="noStrike" baseline="0">
                <a:latin typeface="ProximaNova-Light"/>
              </a:rPr>
              <a:t>Deze inrichting is nog</a:t>
            </a:r>
          </a:p>
          <a:p>
            <a:pPr algn="l"/>
            <a:r>
              <a:rPr lang="nl-NL" sz="1800" b="0" i="1" u="none" strike="noStrike" baseline="0">
                <a:latin typeface="ProximaNova-Light"/>
              </a:rPr>
              <a:t>aan verandering onderhevig.</a:t>
            </a:r>
            <a:endParaRPr lang="nl-NL" i="1"/>
          </a:p>
        </p:txBody>
      </p:sp>
      <p:pic>
        <p:nvPicPr>
          <p:cNvPr id="5" name="Afbeelding 4" descr="Afbeelding met Plan, kaart, tekst&#10;&#10;Automatisch gegenereerde beschrijving">
            <a:extLst>
              <a:ext uri="{FF2B5EF4-FFF2-40B4-BE49-F238E27FC236}">
                <a16:creationId xmlns:a16="http://schemas.microsoft.com/office/drawing/2014/main" id="{252ECB08-AEED-F664-AF17-8CD822A19B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24" y="1577943"/>
            <a:ext cx="7467477" cy="528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77480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Gemeente Bodegraven-Reeuwijk">
      <a:dk1>
        <a:srgbClr val="0057A2"/>
      </a:dk1>
      <a:lt1>
        <a:srgbClr val="0085CA"/>
      </a:lt1>
      <a:dk2>
        <a:srgbClr val="7AB41D"/>
      </a:dk2>
      <a:lt2>
        <a:srgbClr val="B9DEFF"/>
      </a:lt2>
      <a:accent1>
        <a:srgbClr val="4472C4"/>
      </a:accent1>
      <a:accent2>
        <a:srgbClr val="006331"/>
      </a:accent2>
      <a:accent3>
        <a:srgbClr val="7AB41D"/>
      </a:accent3>
      <a:accent4>
        <a:srgbClr val="B9DEFF"/>
      </a:accent4>
      <a:accent5>
        <a:srgbClr val="B3E563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jabloon Powerpoint Gemeente Bodegraven-Reeuwijk.potx" id="{19C15854-C846-43C9-B6CA-40A6FBAD96F8}" vid="{6B8F4405-255F-4811-B4ED-030F621D275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A1265444851547A242450A531DA17F" ma:contentTypeVersion="16" ma:contentTypeDescription="Een nieuw document maken." ma:contentTypeScope="" ma:versionID="239bfea9bf7d14db44c0652a799295e5">
  <xsd:schema xmlns:xsd="http://www.w3.org/2001/XMLSchema" xmlns:xs="http://www.w3.org/2001/XMLSchema" xmlns:p="http://schemas.microsoft.com/office/2006/metadata/properties" xmlns:ns2="a2d5586a-b701-4912-af55-8148d24cacdd" xmlns:ns3="e86e5a64-e74d-4e7d-82a6-2ed233dc8388" targetNamespace="http://schemas.microsoft.com/office/2006/metadata/properties" ma:root="true" ma:fieldsID="f515159a019a9a00db47c72575475c84" ns2:_="" ns3:_="">
    <xsd:import namespace="a2d5586a-b701-4912-af55-8148d24cacdd"/>
    <xsd:import namespace="e86e5a64-e74d-4e7d-82a6-2ed233dc838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d5586a-b701-4912-af55-8148d24cac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Afbeeldingtags" ma:readOnly="false" ma:fieldId="{5cf76f15-5ced-4ddc-b409-7134ff3c332f}" ma:taxonomyMulti="true" ma:sspId="0e99ebba-7dd4-4ca1-8877-3e1f117946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6e5a64-e74d-4e7d-82a6-2ed233dc8388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7277e4c0-dc7b-4782-8c5a-728b4008e558}" ma:internalName="TaxCatchAll" ma:showField="CatchAllData" ma:web="e86e5a64-e74d-4e7d-82a6-2ed233dc838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86e5a64-e74d-4e7d-82a6-2ed233dc8388" xsi:nil="true"/>
    <lcf76f155ced4ddcb4097134ff3c332f xmlns="a2d5586a-b701-4912-af55-8148d24cacdd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D7C618B-C4C8-46B1-B824-E590EFD303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2d5586a-b701-4912-af55-8148d24cacdd"/>
    <ds:schemaRef ds:uri="e86e5a64-e74d-4e7d-82a6-2ed233dc838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3E3B610-5B47-4E78-91B4-74736613084B}">
  <ds:schemaRefs>
    <ds:schemaRef ds:uri="5c4b9a7f-613e-46ae-848f-8f91ce17b14a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e664070f-bb64-44f2-affc-5fe8336657c0"/>
    <ds:schemaRef ds:uri="http://purl.org/dc/dcmitype/"/>
    <ds:schemaRef ds:uri="http://purl.org/dc/elements/1.1/"/>
    <ds:schemaRef ds:uri="http://schemas.microsoft.com/sharepoint/v3"/>
    <ds:schemaRef ds:uri="http://schemas.microsoft.com/office/infopath/2007/PartnerControls"/>
    <ds:schemaRef ds:uri="http://www.w3.org/XML/1998/namespace"/>
    <ds:schemaRef ds:uri="http://purl.org/dc/terms/"/>
    <ds:schemaRef ds:uri="e86e5a64-e74d-4e7d-82a6-2ed233dc8388"/>
    <ds:schemaRef ds:uri="a2d5586a-b701-4912-af55-8148d24cacdd"/>
  </ds:schemaRefs>
</ds:datastoreItem>
</file>

<file path=customXml/itemProps3.xml><?xml version="1.0" encoding="utf-8"?>
<ds:datastoreItem xmlns:ds="http://schemas.openxmlformats.org/officeDocument/2006/customXml" ds:itemID="{874D1405-AD7A-4B5D-9C86-C1A4E288F60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Sjabloon Powerpoint Gemeente Bodegraven-Reeuwijk</Template>
  <TotalTime>1491</TotalTime>
  <Words>458</Words>
  <Application>Microsoft Office PowerPoint</Application>
  <PresentationFormat>Breedbeeld</PresentationFormat>
  <Paragraphs>74</Paragraphs>
  <Slides>10</Slides>
  <Notes>10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5" baseType="lpstr">
      <vt:lpstr>Arial</vt:lpstr>
      <vt:lpstr>Calibri</vt:lpstr>
      <vt:lpstr>ProximaNova-Light</vt:lpstr>
      <vt:lpstr>Verdana</vt:lpstr>
      <vt:lpstr>Kantoorthema</vt:lpstr>
      <vt:lpstr>Gebiedsontwikkelingen in Reeuwijk-Dorp  Centrumplan Reeuwijk-Dorp/Action-locatie St. Catharina / Achter de Boerderij</vt:lpstr>
      <vt:lpstr>Centrumplan Reeuwijk- Dorp</vt:lpstr>
      <vt:lpstr>Voorlopig inrichtingsplan uitgangspunt besluitvorming</vt:lpstr>
      <vt:lpstr>Proces tot nu toe</vt:lpstr>
      <vt:lpstr>Vervolgproces</vt:lpstr>
      <vt:lpstr>Vervolgproces</vt:lpstr>
      <vt:lpstr>St. Catharina / Achter de Boerderij </vt:lpstr>
      <vt:lpstr>Huidige stand van zaken</vt:lpstr>
      <vt:lpstr>Verkavelingsplan</vt:lpstr>
      <vt:lpstr>Vervolgproces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Twee gebiedsontwikkelingen in Reeuwijk-Dorp (Achter de Boerderij en Aldi)</dc:title>
  <dc:creator>Jantine Kooijman - van Ginhoven</dc:creator>
  <cp:lastModifiedBy>Jantine Kooijman - van Ginhoven</cp:lastModifiedBy>
  <cp:revision>28</cp:revision>
  <cp:lastPrinted>2022-10-06T15:12:57Z</cp:lastPrinted>
  <dcterms:created xsi:type="dcterms:W3CDTF">2022-09-13T11:11:43Z</dcterms:created>
  <dcterms:modified xsi:type="dcterms:W3CDTF">2024-09-19T11:26:34Z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9600</vt:r8>
  </property>
  <property fmtid="{D5CDD505-2E9C-101B-9397-08002B2CF9AE}" pid="3" name="xd_Signature">
    <vt:bool>false</vt:bool>
  </property>
  <property fmtid="{D5CDD505-2E9C-101B-9397-08002B2CF9AE}" pid="4" name="xd_ProgID">
    <vt:lpwstr/>
  </property>
  <property fmtid="{D5CDD505-2E9C-101B-9397-08002B2CF9AE}" pid="5" name="ContentTypeId">
    <vt:lpwstr>0x01010039A1265444851547A242450A531DA17F</vt:lpwstr>
  </property>
  <property fmtid="{D5CDD505-2E9C-101B-9397-08002B2CF9AE}" pid="6" name="TemplateUrl">
    <vt:lpwstr/>
  </property>
  <property fmtid="{D5CDD505-2E9C-101B-9397-08002B2CF9AE}" pid="7" name="ComplianceAssetId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MediaServiceImageTags">
    <vt:lpwstr/>
  </property>
</Properties>
</file>